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73"/>
  </p:notesMasterIdLst>
  <p:sldIdLst>
    <p:sldId id="257" r:id="rId2"/>
    <p:sldId id="949" r:id="rId3"/>
    <p:sldId id="883" r:id="rId4"/>
    <p:sldId id="958" r:id="rId5"/>
    <p:sldId id="959" r:id="rId6"/>
    <p:sldId id="886" r:id="rId7"/>
    <p:sldId id="887" r:id="rId8"/>
    <p:sldId id="888" r:id="rId9"/>
    <p:sldId id="890" r:id="rId10"/>
    <p:sldId id="884" r:id="rId11"/>
    <p:sldId id="891" r:id="rId12"/>
    <p:sldId id="892" r:id="rId13"/>
    <p:sldId id="894" r:id="rId14"/>
    <p:sldId id="893" r:id="rId15"/>
    <p:sldId id="895" r:id="rId16"/>
    <p:sldId id="896" r:id="rId17"/>
    <p:sldId id="897" r:id="rId18"/>
    <p:sldId id="904" r:id="rId19"/>
    <p:sldId id="898" r:id="rId20"/>
    <p:sldId id="962" r:id="rId21"/>
    <p:sldId id="963" r:id="rId22"/>
    <p:sldId id="964" r:id="rId23"/>
    <p:sldId id="905" r:id="rId24"/>
    <p:sldId id="906" r:id="rId25"/>
    <p:sldId id="907" r:id="rId26"/>
    <p:sldId id="908" r:id="rId27"/>
    <p:sldId id="909" r:id="rId28"/>
    <p:sldId id="910" r:id="rId29"/>
    <p:sldId id="915" r:id="rId30"/>
    <p:sldId id="916" r:id="rId31"/>
    <p:sldId id="917" r:id="rId32"/>
    <p:sldId id="918" r:id="rId33"/>
    <p:sldId id="919" r:id="rId34"/>
    <p:sldId id="961" r:id="rId35"/>
    <p:sldId id="920" r:id="rId36"/>
    <p:sldId id="922" r:id="rId37"/>
    <p:sldId id="923" r:id="rId38"/>
    <p:sldId id="950" r:id="rId39"/>
    <p:sldId id="924" r:id="rId40"/>
    <p:sldId id="925" r:id="rId41"/>
    <p:sldId id="926" r:id="rId42"/>
    <p:sldId id="927" r:id="rId43"/>
    <p:sldId id="951" r:id="rId44"/>
    <p:sldId id="928" r:id="rId45"/>
    <p:sldId id="929" r:id="rId46"/>
    <p:sldId id="930" r:id="rId47"/>
    <p:sldId id="952" r:id="rId48"/>
    <p:sldId id="931" r:id="rId49"/>
    <p:sldId id="932" r:id="rId50"/>
    <p:sldId id="953" r:id="rId51"/>
    <p:sldId id="933" r:id="rId52"/>
    <p:sldId id="934" r:id="rId53"/>
    <p:sldId id="935" r:id="rId54"/>
    <p:sldId id="936" r:id="rId55"/>
    <p:sldId id="937" r:id="rId56"/>
    <p:sldId id="938" r:id="rId57"/>
    <p:sldId id="939" r:id="rId58"/>
    <p:sldId id="940" r:id="rId59"/>
    <p:sldId id="941" r:id="rId60"/>
    <p:sldId id="942" r:id="rId61"/>
    <p:sldId id="943" r:id="rId62"/>
    <p:sldId id="944" r:id="rId63"/>
    <p:sldId id="945" r:id="rId64"/>
    <p:sldId id="946" r:id="rId65"/>
    <p:sldId id="954" r:id="rId66"/>
    <p:sldId id="948" r:id="rId67"/>
    <p:sldId id="960" r:id="rId68"/>
    <p:sldId id="955" r:id="rId69"/>
    <p:sldId id="956" r:id="rId70"/>
    <p:sldId id="965" r:id="rId71"/>
    <p:sldId id="957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minck" initials="lm" lastIdx="3" clrIdx="0">
    <p:extLst>
      <p:ext uri="{19B8F6BF-5375-455C-9EA6-DF929625EA0E}">
        <p15:presenceInfo xmlns:p15="http://schemas.microsoft.com/office/powerpoint/2012/main" userId="31c8e24cbb3b5c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0000"/>
    <a:srgbClr val="D2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26" autoAdjust="0"/>
    <p:restoredTop sz="96327" autoAdjust="0"/>
  </p:normalViewPr>
  <p:slideViewPr>
    <p:cSldViewPr snapToGrid="0" snapToObjects="1">
      <p:cViewPr varScale="1">
        <p:scale>
          <a:sx n="94" d="100"/>
          <a:sy n="94" d="100"/>
        </p:scale>
        <p:origin x="64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Chancy" userId="9da7f5f1-5b05-4358-a5b4-111610f8b428" providerId="ADAL" clId="{FEA45A8E-CF8D-470B-9F0C-A19937F86E41}"/>
    <pc:docChg chg="undo custSel addSld delSld modSld sldOrd">
      <pc:chgData name="CaoChancy" userId="9da7f5f1-5b05-4358-a5b4-111610f8b428" providerId="ADAL" clId="{FEA45A8E-CF8D-470B-9F0C-A19937F86E41}" dt="2023-12-18T10:19:39.031" v="1158" actId="20577"/>
      <pc:docMkLst>
        <pc:docMk/>
      </pc:docMkLst>
      <pc:sldChg chg="modSp modAnim">
        <pc:chgData name="CaoChancy" userId="9da7f5f1-5b05-4358-a5b4-111610f8b428" providerId="ADAL" clId="{FEA45A8E-CF8D-470B-9F0C-A19937F86E41}" dt="2023-12-18T08:21:09.959" v="80"/>
        <pc:sldMkLst>
          <pc:docMk/>
          <pc:sldMk cId="2438907338" sldId="883"/>
        </pc:sldMkLst>
        <pc:spChg chg="mod">
          <ac:chgData name="CaoChancy" userId="9da7f5f1-5b05-4358-a5b4-111610f8b428" providerId="ADAL" clId="{FEA45A8E-CF8D-470B-9F0C-A19937F86E41}" dt="2023-12-18T08:21:09.959" v="80"/>
          <ac:spMkLst>
            <pc:docMk/>
            <pc:sldMk cId="2438907338" sldId="883"/>
            <ac:spMk id="5" creationId="{4DBF1623-C6EC-2578-3F70-F575EDFC8331}"/>
          </ac:spMkLst>
        </pc:spChg>
      </pc:sldChg>
      <pc:sldChg chg="modSp">
        <pc:chgData name="CaoChancy" userId="9da7f5f1-5b05-4358-a5b4-111610f8b428" providerId="ADAL" clId="{FEA45A8E-CF8D-470B-9F0C-A19937F86E41}" dt="2023-12-18T09:07:12.510" v="485" actId="20577"/>
        <pc:sldMkLst>
          <pc:docMk/>
          <pc:sldMk cId="1945564160" sldId="884"/>
        </pc:sldMkLst>
        <pc:spChg chg="mod">
          <ac:chgData name="CaoChancy" userId="9da7f5f1-5b05-4358-a5b4-111610f8b428" providerId="ADAL" clId="{FEA45A8E-CF8D-470B-9F0C-A19937F86E41}" dt="2023-12-18T09:07:12.510" v="485" actId="20577"/>
          <ac:spMkLst>
            <pc:docMk/>
            <pc:sldMk cId="1945564160" sldId="884"/>
            <ac:spMk id="4" creationId="{10D11AB2-4367-6ED2-C1EE-0B01E9BD8BCC}"/>
          </ac:spMkLst>
        </pc:spChg>
      </pc:sldChg>
      <pc:sldChg chg="modSp">
        <pc:chgData name="CaoChancy" userId="9da7f5f1-5b05-4358-a5b4-111610f8b428" providerId="ADAL" clId="{FEA45A8E-CF8D-470B-9F0C-A19937F86E41}" dt="2023-12-18T09:06:54.472" v="477" actId="20577"/>
        <pc:sldMkLst>
          <pc:docMk/>
          <pc:sldMk cId="2213667994" sldId="886"/>
        </pc:sldMkLst>
        <pc:spChg chg="mod">
          <ac:chgData name="CaoChancy" userId="9da7f5f1-5b05-4358-a5b4-111610f8b428" providerId="ADAL" clId="{FEA45A8E-CF8D-470B-9F0C-A19937F86E41}" dt="2023-12-18T09:06:54.472" v="477" actId="20577"/>
          <ac:spMkLst>
            <pc:docMk/>
            <pc:sldMk cId="2213667994" sldId="886"/>
            <ac:spMk id="3" creationId="{AC110FFA-D3F3-9D12-B17E-946B58761873}"/>
          </ac:spMkLst>
        </pc:spChg>
      </pc:sldChg>
      <pc:sldChg chg="modSp">
        <pc:chgData name="CaoChancy" userId="9da7f5f1-5b05-4358-a5b4-111610f8b428" providerId="ADAL" clId="{FEA45A8E-CF8D-470B-9F0C-A19937F86E41}" dt="2023-12-18T09:07:04.521" v="479" actId="20577"/>
        <pc:sldMkLst>
          <pc:docMk/>
          <pc:sldMk cId="1580272555" sldId="887"/>
        </pc:sldMkLst>
        <pc:spChg chg="mod">
          <ac:chgData name="CaoChancy" userId="9da7f5f1-5b05-4358-a5b4-111610f8b428" providerId="ADAL" clId="{FEA45A8E-CF8D-470B-9F0C-A19937F86E41}" dt="2023-12-18T09:07:04.521" v="479" actId="20577"/>
          <ac:spMkLst>
            <pc:docMk/>
            <pc:sldMk cId="1580272555" sldId="887"/>
            <ac:spMk id="3" creationId="{04B7CE79-A143-F3B4-720F-A88E2958C0C5}"/>
          </ac:spMkLst>
        </pc:spChg>
      </pc:sldChg>
      <pc:sldChg chg="modSp">
        <pc:chgData name="CaoChancy" userId="9da7f5f1-5b05-4358-a5b4-111610f8b428" providerId="ADAL" clId="{FEA45A8E-CF8D-470B-9F0C-A19937F86E41}" dt="2023-12-18T09:07:06.785" v="481" actId="20577"/>
        <pc:sldMkLst>
          <pc:docMk/>
          <pc:sldMk cId="763851936" sldId="888"/>
        </pc:sldMkLst>
        <pc:spChg chg="mod">
          <ac:chgData name="CaoChancy" userId="9da7f5f1-5b05-4358-a5b4-111610f8b428" providerId="ADAL" clId="{FEA45A8E-CF8D-470B-9F0C-A19937F86E41}" dt="2023-12-18T09:07:06.785" v="481" actId="20577"/>
          <ac:spMkLst>
            <pc:docMk/>
            <pc:sldMk cId="763851936" sldId="888"/>
            <ac:spMk id="3" creationId="{1B9F9012-9EE3-0D76-9C68-F2D7C6F0E982}"/>
          </ac:spMkLst>
        </pc:spChg>
      </pc:sldChg>
      <pc:sldChg chg="modSp">
        <pc:chgData name="CaoChancy" userId="9da7f5f1-5b05-4358-a5b4-111610f8b428" providerId="ADAL" clId="{FEA45A8E-CF8D-470B-9F0C-A19937F86E41}" dt="2023-12-18T10:18:58.251" v="1157" actId="14100"/>
        <pc:sldMkLst>
          <pc:docMk/>
          <pc:sldMk cId="1660565862" sldId="890"/>
        </pc:sldMkLst>
        <pc:spChg chg="mod">
          <ac:chgData name="CaoChancy" userId="9da7f5f1-5b05-4358-a5b4-111610f8b428" providerId="ADAL" clId="{FEA45A8E-CF8D-470B-9F0C-A19937F86E41}" dt="2023-12-18T09:07:09.310" v="483" actId="20577"/>
          <ac:spMkLst>
            <pc:docMk/>
            <pc:sldMk cId="1660565862" sldId="890"/>
            <ac:spMk id="3" creationId="{51BB3928-1410-9474-B9FB-17C949CA34EC}"/>
          </ac:spMkLst>
        </pc:spChg>
        <pc:spChg chg="mod">
          <ac:chgData name="CaoChancy" userId="9da7f5f1-5b05-4358-a5b4-111610f8b428" providerId="ADAL" clId="{FEA45A8E-CF8D-470B-9F0C-A19937F86E41}" dt="2023-12-18T10:18:58.251" v="1157" actId="14100"/>
          <ac:spMkLst>
            <pc:docMk/>
            <pc:sldMk cId="1660565862" sldId="890"/>
            <ac:spMk id="10" creationId="{A083D939-24C5-5D30-0CB3-859F8AE65A85}"/>
          </ac:spMkLst>
        </pc:spChg>
      </pc:sldChg>
      <pc:sldChg chg="modSp">
        <pc:chgData name="CaoChancy" userId="9da7f5f1-5b05-4358-a5b4-111610f8b428" providerId="ADAL" clId="{FEA45A8E-CF8D-470B-9F0C-A19937F86E41}" dt="2023-12-18T09:10:59.963" v="486" actId="207"/>
        <pc:sldMkLst>
          <pc:docMk/>
          <pc:sldMk cId="4188877870" sldId="891"/>
        </pc:sldMkLst>
        <pc:spChg chg="mod">
          <ac:chgData name="CaoChancy" userId="9da7f5f1-5b05-4358-a5b4-111610f8b428" providerId="ADAL" clId="{FEA45A8E-CF8D-470B-9F0C-A19937F86E41}" dt="2023-12-18T09:10:59.963" v="486" actId="207"/>
          <ac:spMkLst>
            <pc:docMk/>
            <pc:sldMk cId="4188877870" sldId="891"/>
            <ac:spMk id="5" creationId="{505F1E9B-5FE8-A586-994E-3639FAB5F554}"/>
          </ac:spMkLst>
        </pc:spChg>
      </pc:sldChg>
      <pc:sldChg chg="modSp modAnim">
        <pc:chgData name="CaoChancy" userId="9da7f5f1-5b05-4358-a5b4-111610f8b428" providerId="ADAL" clId="{FEA45A8E-CF8D-470B-9F0C-A19937F86E41}" dt="2023-12-18T09:36:24.177" v="509" actId="6549"/>
        <pc:sldMkLst>
          <pc:docMk/>
          <pc:sldMk cId="1661133554" sldId="892"/>
        </pc:sldMkLst>
        <pc:spChg chg="mod">
          <ac:chgData name="CaoChancy" userId="9da7f5f1-5b05-4358-a5b4-111610f8b428" providerId="ADAL" clId="{FEA45A8E-CF8D-470B-9F0C-A19937F86E41}" dt="2023-12-18T09:36:24.177" v="509" actId="6549"/>
          <ac:spMkLst>
            <pc:docMk/>
            <pc:sldMk cId="1661133554" sldId="892"/>
            <ac:spMk id="18" creationId="{67CEF1B0-111B-A643-B46C-2F653BA7FE9C}"/>
          </ac:spMkLst>
        </pc:spChg>
      </pc:sldChg>
      <pc:sldChg chg="modAnim">
        <pc:chgData name="CaoChancy" userId="9da7f5f1-5b05-4358-a5b4-111610f8b428" providerId="ADAL" clId="{FEA45A8E-CF8D-470B-9F0C-A19937F86E41}" dt="2023-12-18T09:15:16.515" v="489"/>
        <pc:sldMkLst>
          <pc:docMk/>
          <pc:sldMk cId="1034230645" sldId="893"/>
        </pc:sldMkLst>
      </pc:sldChg>
      <pc:sldChg chg="modSp">
        <pc:chgData name="CaoChancy" userId="9da7f5f1-5b05-4358-a5b4-111610f8b428" providerId="ADAL" clId="{FEA45A8E-CF8D-470B-9F0C-A19937F86E41}" dt="2023-12-18T10:04:07.194" v="832" actId="207"/>
        <pc:sldMkLst>
          <pc:docMk/>
          <pc:sldMk cId="2798008147" sldId="898"/>
        </pc:sldMkLst>
        <pc:spChg chg="mod">
          <ac:chgData name="CaoChancy" userId="9da7f5f1-5b05-4358-a5b4-111610f8b428" providerId="ADAL" clId="{FEA45A8E-CF8D-470B-9F0C-A19937F86E41}" dt="2023-12-18T10:04:07.194" v="832" actId="207"/>
          <ac:spMkLst>
            <pc:docMk/>
            <pc:sldMk cId="2798008147" sldId="898"/>
            <ac:spMk id="5" creationId="{CC4B751A-B952-4D3B-B205-5C615D9129D6}"/>
          </ac:spMkLst>
        </pc:spChg>
      </pc:sldChg>
      <pc:sldChg chg="addSp modSp modAnim">
        <pc:chgData name="CaoChancy" userId="9da7f5f1-5b05-4358-a5b4-111610f8b428" providerId="ADAL" clId="{FEA45A8E-CF8D-470B-9F0C-A19937F86E41}" dt="2023-12-18T09:54:20.101" v="619" actId="1076"/>
        <pc:sldMkLst>
          <pc:docMk/>
          <pc:sldMk cId="1033286970" sldId="918"/>
        </pc:sldMkLst>
        <pc:spChg chg="mod">
          <ac:chgData name="CaoChancy" userId="9da7f5f1-5b05-4358-a5b4-111610f8b428" providerId="ADAL" clId="{FEA45A8E-CF8D-470B-9F0C-A19937F86E41}" dt="2023-12-18T09:54:14.878" v="616" actId="27636"/>
          <ac:spMkLst>
            <pc:docMk/>
            <pc:sldMk cId="1033286970" sldId="918"/>
            <ac:spMk id="5" creationId="{AD36A02A-4B47-384F-230B-E1A30C6D2A55}"/>
          </ac:spMkLst>
        </pc:spChg>
        <pc:picChg chg="add mod">
          <ac:chgData name="CaoChancy" userId="9da7f5f1-5b05-4358-a5b4-111610f8b428" providerId="ADAL" clId="{FEA45A8E-CF8D-470B-9F0C-A19937F86E41}" dt="2023-12-18T09:54:20.101" v="619" actId="1076"/>
          <ac:picMkLst>
            <pc:docMk/>
            <pc:sldMk cId="1033286970" sldId="918"/>
            <ac:picMk id="4" creationId="{352811C2-9034-40FF-9385-CFA42F450BC0}"/>
          </ac:picMkLst>
        </pc:picChg>
      </pc:sldChg>
      <pc:sldChg chg="modSp">
        <pc:chgData name="CaoChancy" userId="9da7f5f1-5b05-4358-a5b4-111610f8b428" providerId="ADAL" clId="{FEA45A8E-CF8D-470B-9F0C-A19937F86E41}" dt="2023-12-18T10:19:39.031" v="1158" actId="20577"/>
        <pc:sldMkLst>
          <pc:docMk/>
          <pc:sldMk cId="290965106" sldId="930"/>
        </pc:sldMkLst>
        <pc:spChg chg="mod">
          <ac:chgData name="CaoChancy" userId="9da7f5f1-5b05-4358-a5b4-111610f8b428" providerId="ADAL" clId="{FEA45A8E-CF8D-470B-9F0C-A19937F86E41}" dt="2023-12-18T10:19:39.031" v="1158" actId="20577"/>
          <ac:spMkLst>
            <pc:docMk/>
            <pc:sldMk cId="290965106" sldId="930"/>
            <ac:spMk id="5" creationId="{AD2276A1-B4A8-7428-5F2F-581DDBB4F450}"/>
          </ac:spMkLst>
        </pc:spChg>
      </pc:sldChg>
      <pc:sldChg chg="modSp">
        <pc:chgData name="CaoChancy" userId="9da7f5f1-5b05-4358-a5b4-111610f8b428" providerId="ADAL" clId="{FEA45A8E-CF8D-470B-9F0C-A19937F86E41}" dt="2023-12-18T09:42:24.683" v="510" actId="108"/>
        <pc:sldMkLst>
          <pc:docMk/>
          <pc:sldMk cId="3721842257" sldId="950"/>
        </pc:sldMkLst>
        <pc:spChg chg="mod">
          <ac:chgData name="CaoChancy" userId="9da7f5f1-5b05-4358-a5b4-111610f8b428" providerId="ADAL" clId="{FEA45A8E-CF8D-470B-9F0C-A19937F86E41}" dt="2023-12-18T09:42:24.683" v="510" actId="108"/>
          <ac:spMkLst>
            <pc:docMk/>
            <pc:sldMk cId="3721842257" sldId="950"/>
            <ac:spMk id="5" creationId="{5E04D95A-6B1C-A293-2A26-6E6AA09AFD33}"/>
          </ac:spMkLst>
        </pc:spChg>
      </pc:sldChg>
      <pc:sldChg chg="modSp add modAnim">
        <pc:chgData name="CaoChancy" userId="9da7f5f1-5b05-4358-a5b4-111610f8b428" providerId="ADAL" clId="{FEA45A8E-CF8D-470B-9F0C-A19937F86E41}" dt="2023-12-18T09:00:54.188" v="299" actId="6549"/>
        <pc:sldMkLst>
          <pc:docMk/>
          <pc:sldMk cId="2978430214" sldId="958"/>
        </pc:sldMkLst>
        <pc:spChg chg="mod">
          <ac:chgData name="CaoChancy" userId="9da7f5f1-5b05-4358-a5b4-111610f8b428" providerId="ADAL" clId="{FEA45A8E-CF8D-470B-9F0C-A19937F86E41}" dt="2023-12-18T08:24:50.214" v="105" actId="20577"/>
          <ac:spMkLst>
            <pc:docMk/>
            <pc:sldMk cId="2978430214" sldId="958"/>
            <ac:spMk id="4" creationId="{95F96BAB-2190-3990-6333-E1E3217A94FC}"/>
          </ac:spMkLst>
        </pc:spChg>
        <pc:spChg chg="mod">
          <ac:chgData name="CaoChancy" userId="9da7f5f1-5b05-4358-a5b4-111610f8b428" providerId="ADAL" clId="{FEA45A8E-CF8D-470B-9F0C-A19937F86E41}" dt="2023-12-18T09:00:54.188" v="299" actId="6549"/>
          <ac:spMkLst>
            <pc:docMk/>
            <pc:sldMk cId="2978430214" sldId="958"/>
            <ac:spMk id="5" creationId="{4DBF1623-C6EC-2578-3F70-F575EDFC8331}"/>
          </ac:spMkLst>
        </pc:spChg>
      </pc:sldChg>
      <pc:sldChg chg="modSp add modAnim">
        <pc:chgData name="CaoChancy" userId="9da7f5f1-5b05-4358-a5b4-111610f8b428" providerId="ADAL" clId="{FEA45A8E-CF8D-470B-9F0C-A19937F86E41}" dt="2023-12-18T10:18:27.480" v="1154" actId="207"/>
        <pc:sldMkLst>
          <pc:docMk/>
          <pc:sldMk cId="2046974493" sldId="959"/>
        </pc:sldMkLst>
        <pc:spChg chg="mod">
          <ac:chgData name="CaoChancy" userId="9da7f5f1-5b05-4358-a5b4-111610f8b428" providerId="ADAL" clId="{FEA45A8E-CF8D-470B-9F0C-A19937F86E41}" dt="2023-12-18T10:18:27.480" v="1154" actId="207"/>
          <ac:spMkLst>
            <pc:docMk/>
            <pc:sldMk cId="2046974493" sldId="959"/>
            <ac:spMk id="5" creationId="{4DBF1623-C6EC-2578-3F70-F575EDFC8331}"/>
          </ac:spMkLst>
        </pc:spChg>
      </pc:sldChg>
      <pc:sldChg chg="modSp add del">
        <pc:chgData name="CaoChancy" userId="9da7f5f1-5b05-4358-a5b4-111610f8b428" providerId="ADAL" clId="{FEA45A8E-CF8D-470B-9F0C-A19937F86E41}" dt="2023-12-18T09:05:18.830" v="455" actId="2696"/>
        <pc:sldMkLst>
          <pc:docMk/>
          <pc:sldMk cId="2617973916" sldId="959"/>
        </pc:sldMkLst>
        <pc:spChg chg="mod">
          <ac:chgData name="CaoChancy" userId="9da7f5f1-5b05-4358-a5b4-111610f8b428" providerId="ADAL" clId="{FEA45A8E-CF8D-470B-9F0C-A19937F86E41}" dt="2023-12-18T09:05:02.627" v="454" actId="6549"/>
          <ac:spMkLst>
            <pc:docMk/>
            <pc:sldMk cId="2617973916" sldId="959"/>
            <ac:spMk id="4" creationId="{95F96BAB-2190-3990-6333-E1E3217A94FC}"/>
          </ac:spMkLst>
        </pc:spChg>
      </pc:sldChg>
      <pc:sldChg chg="modSp add del ord modAnim">
        <pc:chgData name="CaoChancy" userId="9da7f5f1-5b05-4358-a5b4-111610f8b428" providerId="ADAL" clId="{FEA45A8E-CF8D-470B-9F0C-A19937F86E41}" dt="2023-12-18T09:04:46.888" v="450" actId="2696"/>
        <pc:sldMkLst>
          <pc:docMk/>
          <pc:sldMk cId="2677699201" sldId="959"/>
        </pc:sldMkLst>
        <pc:spChg chg="mod">
          <ac:chgData name="CaoChancy" userId="9da7f5f1-5b05-4358-a5b4-111610f8b428" providerId="ADAL" clId="{FEA45A8E-CF8D-470B-9F0C-A19937F86E41}" dt="2023-12-18T09:02:46.523" v="344" actId="6549"/>
          <ac:spMkLst>
            <pc:docMk/>
            <pc:sldMk cId="2677699201" sldId="959"/>
            <ac:spMk id="4" creationId="{95F96BAB-2190-3990-6333-E1E3217A94FC}"/>
          </ac:spMkLst>
        </pc:spChg>
        <pc:spChg chg="mod">
          <ac:chgData name="CaoChancy" userId="9da7f5f1-5b05-4358-a5b4-111610f8b428" providerId="ADAL" clId="{FEA45A8E-CF8D-470B-9F0C-A19937F86E41}" dt="2023-12-18T09:04:31.674" v="448" actId="6549"/>
          <ac:spMkLst>
            <pc:docMk/>
            <pc:sldMk cId="2677699201" sldId="959"/>
            <ac:spMk id="5" creationId="{4DBF1623-C6EC-2578-3F70-F575EDFC8331}"/>
          </ac:spMkLst>
        </pc:spChg>
      </pc:sldChg>
      <pc:sldChg chg="modSp add">
        <pc:chgData name="CaoChancy" userId="9da7f5f1-5b05-4358-a5b4-111610f8b428" providerId="ADAL" clId="{FEA45A8E-CF8D-470B-9F0C-A19937F86E41}" dt="2023-12-18T09:42:35.725" v="512" actId="108"/>
        <pc:sldMkLst>
          <pc:docMk/>
          <pc:sldMk cId="842772508" sldId="960"/>
        </pc:sldMkLst>
        <pc:spChg chg="mod">
          <ac:chgData name="CaoChancy" userId="9da7f5f1-5b05-4358-a5b4-111610f8b428" providerId="ADAL" clId="{FEA45A8E-CF8D-470B-9F0C-A19937F86E41}" dt="2023-12-18T09:42:35.725" v="512" actId="108"/>
          <ac:spMkLst>
            <pc:docMk/>
            <pc:sldMk cId="842772508" sldId="960"/>
            <ac:spMk id="5" creationId="{5E04D95A-6B1C-A293-2A26-6E6AA09AFD33}"/>
          </ac:spMkLst>
        </pc:spChg>
      </pc:sldChg>
      <pc:sldChg chg="addSp delSp modSp add">
        <pc:chgData name="CaoChancy" userId="9da7f5f1-5b05-4358-a5b4-111610f8b428" providerId="ADAL" clId="{FEA45A8E-CF8D-470B-9F0C-A19937F86E41}" dt="2023-12-18T09:53:21.800" v="578"/>
        <pc:sldMkLst>
          <pc:docMk/>
          <pc:sldMk cId="2292520431" sldId="961"/>
        </pc:sldMkLst>
        <pc:spChg chg="del">
          <ac:chgData name="CaoChancy" userId="9da7f5f1-5b05-4358-a5b4-111610f8b428" providerId="ADAL" clId="{FEA45A8E-CF8D-470B-9F0C-A19937F86E41}" dt="2023-12-18T09:51:45.933" v="515" actId="478"/>
          <ac:spMkLst>
            <pc:docMk/>
            <pc:sldMk cId="2292520431" sldId="961"/>
            <ac:spMk id="2" creationId="{84FE7038-5842-4A5D-9459-DEB29C398FBB}"/>
          </ac:spMkLst>
        </pc:spChg>
        <pc:spChg chg="del">
          <ac:chgData name="CaoChancy" userId="9da7f5f1-5b05-4358-a5b4-111610f8b428" providerId="ADAL" clId="{FEA45A8E-CF8D-470B-9F0C-A19937F86E41}" dt="2023-12-18T09:51:45.195" v="514" actId="478"/>
          <ac:spMkLst>
            <pc:docMk/>
            <pc:sldMk cId="2292520431" sldId="961"/>
            <ac:spMk id="3" creationId="{BCC3F54A-295B-4262-8F15-15AD719FB5BF}"/>
          </ac:spMkLst>
        </pc:spChg>
        <pc:spChg chg="add">
          <ac:chgData name="CaoChancy" userId="9da7f5f1-5b05-4358-a5b4-111610f8b428" providerId="ADAL" clId="{FEA45A8E-CF8D-470B-9F0C-A19937F86E41}" dt="2023-12-18T09:52:23.285" v="527"/>
          <ac:spMkLst>
            <pc:docMk/>
            <pc:sldMk cId="2292520431" sldId="961"/>
            <ac:spMk id="6" creationId="{735D1F1D-000C-4CFA-82E7-06DAEE5C36B7}"/>
          </ac:spMkLst>
        </pc:spChg>
        <pc:spChg chg="add mod">
          <ac:chgData name="CaoChancy" userId="9da7f5f1-5b05-4358-a5b4-111610f8b428" providerId="ADAL" clId="{FEA45A8E-CF8D-470B-9F0C-A19937F86E41}" dt="2023-12-18T09:53:00.317" v="570" actId="20577"/>
          <ac:spMkLst>
            <pc:docMk/>
            <pc:sldMk cId="2292520431" sldId="961"/>
            <ac:spMk id="7" creationId="{959C76C2-75EC-4F9D-A346-0C5652C57C35}"/>
          </ac:spMkLst>
        </pc:spChg>
        <pc:picChg chg="add mod">
          <ac:chgData name="CaoChancy" userId="9da7f5f1-5b05-4358-a5b4-111610f8b428" providerId="ADAL" clId="{FEA45A8E-CF8D-470B-9F0C-A19937F86E41}" dt="2023-12-18T09:53:12.741" v="576" actId="1076"/>
          <ac:picMkLst>
            <pc:docMk/>
            <pc:sldMk cId="2292520431" sldId="961"/>
            <ac:picMk id="4" creationId="{BD8DF55F-8549-4771-B9E4-342BD7406BA4}"/>
          </ac:picMkLst>
        </pc:picChg>
        <pc:picChg chg="add del mod">
          <ac:chgData name="CaoChancy" userId="9da7f5f1-5b05-4358-a5b4-111610f8b428" providerId="ADAL" clId="{FEA45A8E-CF8D-470B-9F0C-A19937F86E41}" dt="2023-12-18T09:53:21.800" v="578"/>
          <ac:picMkLst>
            <pc:docMk/>
            <pc:sldMk cId="2292520431" sldId="961"/>
            <ac:picMk id="5" creationId="{695A47C1-B35F-40BF-A662-7603DF9DF06F}"/>
          </ac:picMkLst>
        </pc:picChg>
      </pc:sldChg>
      <pc:sldChg chg="modSp add modAnim">
        <pc:chgData name="CaoChancy" userId="9da7f5f1-5b05-4358-a5b4-111610f8b428" providerId="ADAL" clId="{FEA45A8E-CF8D-470B-9F0C-A19937F86E41}" dt="2023-12-18T10:14:18.032" v="1038"/>
        <pc:sldMkLst>
          <pc:docMk/>
          <pc:sldMk cId="935907119" sldId="962"/>
        </pc:sldMkLst>
        <pc:spChg chg="mod">
          <ac:chgData name="CaoChancy" userId="9da7f5f1-5b05-4358-a5b4-111610f8b428" providerId="ADAL" clId="{FEA45A8E-CF8D-470B-9F0C-A19937F86E41}" dt="2023-12-18T10:14:18.032" v="1038"/>
          <ac:spMkLst>
            <pc:docMk/>
            <pc:sldMk cId="935907119" sldId="962"/>
            <ac:spMk id="5" creationId="{CC4B751A-B952-4D3B-B205-5C615D9129D6}"/>
          </ac:spMkLst>
        </pc:spChg>
      </pc:sldChg>
      <pc:sldChg chg="modSp add modAnim">
        <pc:chgData name="CaoChancy" userId="9da7f5f1-5b05-4358-a5b4-111610f8b428" providerId="ADAL" clId="{FEA45A8E-CF8D-470B-9F0C-A19937F86E41}" dt="2023-12-18T10:08:24.461" v="924" actId="20577"/>
        <pc:sldMkLst>
          <pc:docMk/>
          <pc:sldMk cId="3010371624" sldId="963"/>
        </pc:sldMkLst>
        <pc:spChg chg="mod">
          <ac:chgData name="CaoChancy" userId="9da7f5f1-5b05-4358-a5b4-111610f8b428" providerId="ADAL" clId="{FEA45A8E-CF8D-470B-9F0C-A19937F86E41}" dt="2023-12-18T10:08:24.461" v="924" actId="20577"/>
          <ac:spMkLst>
            <pc:docMk/>
            <pc:sldMk cId="3010371624" sldId="963"/>
            <ac:spMk id="5" creationId="{CC4B751A-B952-4D3B-B205-5C615D9129D6}"/>
          </ac:spMkLst>
        </pc:spChg>
      </pc:sldChg>
      <pc:sldChg chg="modSp add modAnim">
        <pc:chgData name="CaoChancy" userId="9da7f5f1-5b05-4358-a5b4-111610f8b428" providerId="ADAL" clId="{FEA45A8E-CF8D-470B-9F0C-A19937F86E41}" dt="2023-12-18T10:15:33.737" v="1079" actId="20577"/>
        <pc:sldMkLst>
          <pc:docMk/>
          <pc:sldMk cId="1449760065" sldId="964"/>
        </pc:sldMkLst>
        <pc:spChg chg="mod">
          <ac:chgData name="CaoChancy" userId="9da7f5f1-5b05-4358-a5b4-111610f8b428" providerId="ADAL" clId="{FEA45A8E-CF8D-470B-9F0C-A19937F86E41}" dt="2023-12-18T10:15:33.737" v="1079" actId="20577"/>
          <ac:spMkLst>
            <pc:docMk/>
            <pc:sldMk cId="1449760065" sldId="964"/>
            <ac:spMk id="5" creationId="{CC4B751A-B952-4D3B-B205-5C615D9129D6}"/>
          </ac:spMkLst>
        </pc:spChg>
      </pc:sldChg>
    </pc:docChg>
  </pc:docChgLst>
  <pc:docChgLst>
    <pc:chgData name="CaoChancy" userId="9da7f5f1-5b05-4358-a5b4-111610f8b428" providerId="ADAL" clId="{E09113F1-D94B-2E4D-91F3-60BFBBE5DBD1}"/>
    <pc:docChg chg="addSld delSld modSld">
      <pc:chgData name="CaoChancy" userId="9da7f5f1-5b05-4358-a5b4-111610f8b428" providerId="ADAL" clId="{E09113F1-D94B-2E4D-91F3-60BFBBE5DBD1}" dt="2023-10-26T15:53:34.475" v="10" actId="20577"/>
      <pc:docMkLst>
        <pc:docMk/>
      </pc:docMkLst>
      <pc:sldChg chg="delSp modSp mod">
        <pc:chgData name="CaoChancy" userId="9da7f5f1-5b05-4358-a5b4-111610f8b428" providerId="ADAL" clId="{E09113F1-D94B-2E4D-91F3-60BFBBE5DBD1}" dt="2023-10-26T15:53:34.475" v="10" actId="20577"/>
        <pc:sldMkLst>
          <pc:docMk/>
          <pc:sldMk cId="0" sldId="257"/>
        </pc:sldMkLst>
        <pc:spChg chg="mod">
          <ac:chgData name="CaoChancy" userId="9da7f5f1-5b05-4358-a5b4-111610f8b428" providerId="ADAL" clId="{E09113F1-D94B-2E4D-91F3-60BFBBE5DBD1}" dt="2023-10-26T15:53:34.475" v="10" actId="20577"/>
          <ac:spMkLst>
            <pc:docMk/>
            <pc:sldMk cId="0" sldId="257"/>
            <ac:spMk id="13" creationId="{37D31E9C-467E-4633-A0DD-58406915E662}"/>
          </ac:spMkLst>
        </pc:spChg>
        <pc:spChg chg="mod">
          <ac:chgData name="CaoChancy" userId="9da7f5f1-5b05-4358-a5b4-111610f8b428" providerId="ADAL" clId="{E09113F1-D94B-2E4D-91F3-60BFBBE5DBD1}" dt="2023-10-26T15:52:58.365" v="6" actId="20577"/>
          <ac:spMkLst>
            <pc:docMk/>
            <pc:sldMk cId="0" sldId="257"/>
            <ac:spMk id="15" creationId="{92E57A76-EF5C-49D0-B1B5-D76BD6635F38}"/>
          </ac:spMkLst>
        </pc:spChg>
        <pc:spChg chg="del">
          <ac:chgData name="CaoChancy" userId="9da7f5f1-5b05-4358-a5b4-111610f8b428" providerId="ADAL" clId="{E09113F1-D94B-2E4D-91F3-60BFBBE5DBD1}" dt="2023-10-26T15:53:33.345" v="9" actId="478"/>
          <ac:spMkLst>
            <pc:docMk/>
            <pc:sldMk cId="0" sldId="257"/>
            <ac:spMk id="16" creationId="{07EEA7D4-061A-4E5F-B257-9F8D484326DE}"/>
          </ac:spMkLst>
        </pc:spChg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2704032964" sldId="924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643455687" sldId="925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1851482801" sldId="926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946495201" sldId="927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081743112" sldId="928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461633667" sldId="929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290965106" sldId="930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635782952" sldId="931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2357923777" sldId="932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687072042" sldId="933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550969984" sldId="934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24176846" sldId="935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281470411" sldId="936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559859261" sldId="937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2324309822" sldId="938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409731449" sldId="939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046635865" sldId="940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1224793345" sldId="941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4038704149" sldId="942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810974998" sldId="943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89936537" sldId="944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206371193" sldId="945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2012578811" sldId="946"/>
        </pc:sldMkLst>
      </pc:sldChg>
      <pc:sldChg chg="del">
        <pc:chgData name="CaoChancy" userId="9da7f5f1-5b05-4358-a5b4-111610f8b428" providerId="ADAL" clId="{E09113F1-D94B-2E4D-91F3-60BFBBE5DBD1}" dt="2023-10-26T15:53:28.414" v="8" actId="2696"/>
        <pc:sldMkLst>
          <pc:docMk/>
          <pc:sldMk cId="1886217113" sldId="947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1158706201" sldId="948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721842257" sldId="950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2736190645" sldId="951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1560334408" sldId="952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28051346" sldId="953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317424707" sldId="954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3373711903" sldId="955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1302151115" sldId="956"/>
        </pc:sldMkLst>
      </pc:sldChg>
      <pc:sldChg chg="add">
        <pc:chgData name="CaoChancy" userId="9da7f5f1-5b05-4358-a5b4-111610f8b428" providerId="ADAL" clId="{E09113F1-D94B-2E4D-91F3-60BFBBE5DBD1}" dt="2023-10-26T15:53:23.299" v="7"/>
        <pc:sldMkLst>
          <pc:docMk/>
          <pc:sldMk cId="2516505434" sldId="957"/>
        </pc:sldMkLst>
      </pc:sldChg>
    </pc:docChg>
  </pc:docChgLst>
  <pc:docChgLst>
    <pc:chgData name="CaoChancy" userId="9da7f5f1-5b05-4358-a5b4-111610f8b428" providerId="ADAL" clId="{1554B1F6-64A4-7947-B5BE-3EC093D434C3}"/>
    <pc:docChg chg="undo custSel addSld delSld modSld sldOrd modMainMaster delSection modShowInfo">
      <pc:chgData name="CaoChancy" userId="9da7f5f1-5b05-4358-a5b4-111610f8b428" providerId="ADAL" clId="{1554B1F6-64A4-7947-B5BE-3EC093D434C3}" dt="2022-11-15T01:30:22.998" v="3043" actId="14100"/>
      <pc:docMkLst>
        <pc:docMk/>
      </pc:docMkLst>
      <pc:sldChg chg="modSp mod modTransition modNotesTx">
        <pc:chgData name="CaoChancy" userId="9da7f5f1-5b05-4358-a5b4-111610f8b428" providerId="ADAL" clId="{1554B1F6-64A4-7947-B5BE-3EC093D434C3}" dt="2022-11-13T04:59:01.132" v="17"/>
        <pc:sldMkLst>
          <pc:docMk/>
          <pc:sldMk cId="0" sldId="257"/>
        </pc:sldMkLst>
        <pc:spChg chg="mod">
          <ac:chgData name="CaoChancy" userId="9da7f5f1-5b05-4358-a5b4-111610f8b428" providerId="ADAL" clId="{1554B1F6-64A4-7947-B5BE-3EC093D434C3}" dt="2022-11-13T04:57:08.403" v="0" actId="20577"/>
          <ac:spMkLst>
            <pc:docMk/>
            <pc:sldMk cId="0" sldId="257"/>
            <ac:spMk id="13" creationId="{37D31E9C-467E-4633-A0DD-58406915E662}"/>
          </ac:spMkLst>
        </pc:spChg>
        <pc:spChg chg="mod">
          <ac:chgData name="CaoChancy" userId="9da7f5f1-5b05-4358-a5b4-111610f8b428" providerId="ADAL" clId="{1554B1F6-64A4-7947-B5BE-3EC093D434C3}" dt="2022-11-13T04:57:21.045" v="10" actId="20577"/>
          <ac:spMkLst>
            <pc:docMk/>
            <pc:sldMk cId="0" sldId="257"/>
            <ac:spMk id="16" creationId="{07EEA7D4-061A-4E5F-B257-9F8D484326DE}"/>
          </ac:spMkLst>
        </pc:spChg>
      </pc:sldChg>
      <pc:sldChg chg="addSp delSp modSp mod modTransition modAnim">
        <pc:chgData name="CaoChancy" userId="9da7f5f1-5b05-4358-a5b4-111610f8b428" providerId="ADAL" clId="{1554B1F6-64A4-7947-B5BE-3EC093D434C3}" dt="2022-11-15T01:01:27.942" v="2953" actId="207"/>
        <pc:sldMkLst>
          <pc:docMk/>
          <pc:sldMk cId="2438907338" sldId="883"/>
        </pc:sldMkLst>
        <pc:spChg chg="mod">
          <ac:chgData name="CaoChancy" userId="9da7f5f1-5b05-4358-a5b4-111610f8b428" providerId="ADAL" clId="{1554B1F6-64A4-7947-B5BE-3EC093D434C3}" dt="2022-11-13T06:36:45.473" v="246" actId="20577"/>
          <ac:spMkLst>
            <pc:docMk/>
            <pc:sldMk cId="2438907338" sldId="883"/>
            <ac:spMk id="4" creationId="{95F96BAB-2190-3990-6333-E1E3217A94FC}"/>
          </ac:spMkLst>
        </pc:spChg>
        <pc:spChg chg="mod">
          <ac:chgData name="CaoChancy" userId="9da7f5f1-5b05-4358-a5b4-111610f8b428" providerId="ADAL" clId="{1554B1F6-64A4-7947-B5BE-3EC093D434C3}" dt="2022-11-15T01:01:27.942" v="2953" actId="207"/>
          <ac:spMkLst>
            <pc:docMk/>
            <pc:sldMk cId="2438907338" sldId="883"/>
            <ac:spMk id="5" creationId="{4DBF1623-C6EC-2578-3F70-F575EDFC8331}"/>
          </ac:spMkLst>
        </pc:spChg>
        <pc:spChg chg="add del">
          <ac:chgData name="CaoChancy" userId="9da7f5f1-5b05-4358-a5b4-111610f8b428" providerId="ADAL" clId="{1554B1F6-64A4-7947-B5BE-3EC093D434C3}" dt="2022-11-13T06:36:26.230" v="238" actId="22"/>
          <ac:spMkLst>
            <pc:docMk/>
            <pc:sldMk cId="2438907338" sldId="883"/>
            <ac:spMk id="6" creationId="{55C05E49-4DB8-D607-7E65-C39DD4F164D4}"/>
          </ac:spMkLst>
        </pc:spChg>
      </pc:sldChg>
      <pc:sldChg chg="modSp mod ord modTransition modAnim">
        <pc:chgData name="CaoChancy" userId="9da7f5f1-5b05-4358-a5b4-111610f8b428" providerId="ADAL" clId="{1554B1F6-64A4-7947-B5BE-3EC093D434C3}" dt="2022-11-14T06:53:53.801" v="876" actId="20578"/>
        <pc:sldMkLst>
          <pc:docMk/>
          <pc:sldMk cId="1945564160" sldId="884"/>
        </pc:sldMkLst>
        <pc:spChg chg="mod">
          <ac:chgData name="CaoChancy" userId="9da7f5f1-5b05-4358-a5b4-111610f8b428" providerId="ADAL" clId="{1554B1F6-64A4-7947-B5BE-3EC093D434C3}" dt="2022-11-13T06:38:45.469" v="300" actId="6549"/>
          <ac:spMkLst>
            <pc:docMk/>
            <pc:sldMk cId="1945564160" sldId="884"/>
            <ac:spMk id="4" creationId="{10D11AB2-4367-6ED2-C1EE-0B01E9BD8BCC}"/>
          </ac:spMkLst>
        </pc:spChg>
        <pc:spChg chg="mod">
          <ac:chgData name="CaoChancy" userId="9da7f5f1-5b05-4358-a5b4-111610f8b428" providerId="ADAL" clId="{1554B1F6-64A4-7947-B5BE-3EC093D434C3}" dt="2022-11-13T06:40:37.617" v="321" actId="14100"/>
          <ac:spMkLst>
            <pc:docMk/>
            <pc:sldMk cId="1945564160" sldId="884"/>
            <ac:spMk id="5" creationId="{64F1247A-61DD-3F63-EB4D-1A53349957AF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4T06:21:37.442" v="670" actId="2696"/>
        <pc:sldMkLst>
          <pc:docMk/>
          <pc:sldMk cId="1336141352" sldId="885"/>
        </pc:sldMkLst>
        <pc:spChg chg="add mod">
          <ac:chgData name="CaoChancy" userId="9da7f5f1-5b05-4358-a5b4-111610f8b428" providerId="ADAL" clId="{1554B1F6-64A4-7947-B5BE-3EC093D434C3}" dt="2022-11-13T06:38:50.344" v="302"/>
          <ac:spMkLst>
            <pc:docMk/>
            <pc:sldMk cId="1336141352" sldId="885"/>
            <ac:spMk id="3" creationId="{918A4509-832D-5A22-0377-102257473F86}"/>
          </ac:spMkLst>
        </pc:spChg>
        <pc:spChg chg="del">
          <ac:chgData name="CaoChancy" userId="9da7f5f1-5b05-4358-a5b4-111610f8b428" providerId="ADAL" clId="{1554B1F6-64A4-7947-B5BE-3EC093D434C3}" dt="2022-11-13T06:38:50.103" v="301" actId="478"/>
          <ac:spMkLst>
            <pc:docMk/>
            <pc:sldMk cId="1336141352" sldId="885"/>
            <ac:spMk id="4" creationId="{6494D872-6B95-3E8D-6FDF-F10A9A19F521}"/>
          </ac:spMkLst>
        </pc:spChg>
        <pc:spChg chg="mod">
          <ac:chgData name="CaoChancy" userId="9da7f5f1-5b05-4358-a5b4-111610f8b428" providerId="ADAL" clId="{1554B1F6-64A4-7947-B5BE-3EC093D434C3}" dt="2022-11-13T06:40:49.213" v="326" actId="2710"/>
          <ac:spMkLst>
            <pc:docMk/>
            <pc:sldMk cId="1336141352" sldId="885"/>
            <ac:spMk id="5" creationId="{3431F708-76BC-7684-D57C-FCFAC8D1BF56}"/>
          </ac:spMkLst>
        </pc:spChg>
      </pc:sldChg>
      <pc:sldChg chg="addSp delSp modSp add del mod modTransition modAnim">
        <pc:chgData name="CaoChancy" userId="9da7f5f1-5b05-4358-a5b4-111610f8b428" providerId="ADAL" clId="{1554B1F6-64A4-7947-B5BE-3EC093D434C3}" dt="2022-11-15T01:04:40.262" v="2966" actId="20577"/>
        <pc:sldMkLst>
          <pc:docMk/>
          <pc:sldMk cId="2213667994" sldId="886"/>
        </pc:sldMkLst>
        <pc:spChg chg="add mod">
          <ac:chgData name="CaoChancy" userId="9da7f5f1-5b05-4358-a5b4-111610f8b428" providerId="ADAL" clId="{1554B1F6-64A4-7947-B5BE-3EC093D434C3}" dt="2022-11-14T06:11:45.917" v="611"/>
          <ac:spMkLst>
            <pc:docMk/>
            <pc:sldMk cId="2213667994" sldId="886"/>
            <ac:spMk id="3" creationId="{AC110FFA-D3F3-9D12-B17E-946B58761873}"/>
          </ac:spMkLst>
        </pc:spChg>
        <pc:spChg chg="del">
          <ac:chgData name="CaoChancy" userId="9da7f5f1-5b05-4358-a5b4-111610f8b428" providerId="ADAL" clId="{1554B1F6-64A4-7947-B5BE-3EC093D434C3}" dt="2022-11-14T06:11:44.419" v="610" actId="478"/>
          <ac:spMkLst>
            <pc:docMk/>
            <pc:sldMk cId="2213667994" sldId="886"/>
            <ac:spMk id="4" creationId="{FECDD1C2-B2AC-B5A4-8AE0-5D80CA856AC0}"/>
          </ac:spMkLst>
        </pc:spChg>
        <pc:spChg chg="mod">
          <ac:chgData name="CaoChancy" userId="9da7f5f1-5b05-4358-a5b4-111610f8b428" providerId="ADAL" clId="{1554B1F6-64A4-7947-B5BE-3EC093D434C3}" dt="2022-11-15T01:04:40.262" v="2966" actId="20577"/>
          <ac:spMkLst>
            <pc:docMk/>
            <pc:sldMk cId="2213667994" sldId="886"/>
            <ac:spMk id="7" creationId="{965AE052-2BFC-B53A-8C3D-8E444CB66B34}"/>
          </ac:spMkLst>
        </pc:spChg>
        <pc:picChg chg="add mod modCrop">
          <ac:chgData name="CaoChancy" userId="9da7f5f1-5b05-4358-a5b4-111610f8b428" providerId="ADAL" clId="{1554B1F6-64A4-7947-B5BE-3EC093D434C3}" dt="2022-11-14T06:21:02.374" v="664" actId="1076"/>
          <ac:picMkLst>
            <pc:docMk/>
            <pc:sldMk cId="2213667994" sldId="886"/>
            <ac:picMk id="4" creationId="{20971249-4D8C-1C14-EAE1-967A2F636390}"/>
          </ac:picMkLst>
        </pc:picChg>
        <pc:picChg chg="mod modCrop">
          <ac:chgData name="CaoChancy" userId="9da7f5f1-5b05-4358-a5b4-111610f8b428" providerId="ADAL" clId="{1554B1F6-64A4-7947-B5BE-3EC093D434C3}" dt="2022-11-14T06:20:59.877" v="663" actId="1076"/>
          <ac:picMkLst>
            <pc:docMk/>
            <pc:sldMk cId="2213667994" sldId="886"/>
            <ac:picMk id="8" creationId="{0725B1BF-7549-F0A0-8B92-05EAC3BCF147}"/>
          </ac:picMkLst>
        </pc:picChg>
      </pc:sldChg>
      <pc:sldChg chg="addSp delSp modSp add del mod modTransition modAnim">
        <pc:chgData name="CaoChancy" userId="9da7f5f1-5b05-4358-a5b4-111610f8b428" providerId="ADAL" clId="{1554B1F6-64A4-7947-B5BE-3EC093D434C3}" dt="2022-11-14T06:53:09.480" v="870" actId="14100"/>
        <pc:sldMkLst>
          <pc:docMk/>
          <pc:sldMk cId="1580272555" sldId="887"/>
        </pc:sldMkLst>
        <pc:spChg chg="add mod">
          <ac:chgData name="CaoChancy" userId="9da7f5f1-5b05-4358-a5b4-111610f8b428" providerId="ADAL" clId="{1554B1F6-64A4-7947-B5BE-3EC093D434C3}" dt="2022-11-14T06:11:51.167" v="613"/>
          <ac:spMkLst>
            <pc:docMk/>
            <pc:sldMk cId="1580272555" sldId="887"/>
            <ac:spMk id="3" creationId="{04B7CE79-A143-F3B4-720F-A88E2958C0C5}"/>
          </ac:spMkLst>
        </pc:spChg>
        <pc:spChg chg="del">
          <ac:chgData name="CaoChancy" userId="9da7f5f1-5b05-4358-a5b4-111610f8b428" providerId="ADAL" clId="{1554B1F6-64A4-7947-B5BE-3EC093D434C3}" dt="2022-11-14T06:11:50.344" v="612" actId="478"/>
          <ac:spMkLst>
            <pc:docMk/>
            <pc:sldMk cId="1580272555" sldId="887"/>
            <ac:spMk id="4" creationId="{8450DAE4-AFDF-5305-EFB4-4ABFCCFE6B8D}"/>
          </ac:spMkLst>
        </pc:spChg>
        <pc:spChg chg="mod">
          <ac:chgData name="CaoChancy" userId="9da7f5f1-5b05-4358-a5b4-111610f8b428" providerId="ADAL" clId="{1554B1F6-64A4-7947-B5BE-3EC093D434C3}" dt="2022-11-14T06:53:09.480" v="870" actId="14100"/>
          <ac:spMkLst>
            <pc:docMk/>
            <pc:sldMk cId="1580272555" sldId="887"/>
            <ac:spMk id="5" creationId="{55EBC73F-F150-0DBE-7640-CC96A6D51BFF}"/>
          </ac:spMkLst>
        </pc:spChg>
        <pc:picChg chg="add mod">
          <ac:chgData name="CaoChancy" userId="9da7f5f1-5b05-4358-a5b4-111610f8b428" providerId="ADAL" clId="{1554B1F6-64A4-7947-B5BE-3EC093D434C3}" dt="2022-11-14T06:53:06.551" v="869" actId="1076"/>
          <ac:picMkLst>
            <pc:docMk/>
            <pc:sldMk cId="1580272555" sldId="887"/>
            <ac:picMk id="4" creationId="{98C52ED5-D1C2-717C-8E4D-C55A66EFAA3F}"/>
          </ac:picMkLst>
        </pc:picChg>
        <pc:picChg chg="del mod">
          <ac:chgData name="CaoChancy" userId="9da7f5f1-5b05-4358-a5b4-111610f8b428" providerId="ADAL" clId="{1554B1F6-64A4-7947-B5BE-3EC093D434C3}" dt="2022-11-14T06:52:42.521" v="858" actId="478"/>
          <ac:picMkLst>
            <pc:docMk/>
            <pc:sldMk cId="1580272555" sldId="887"/>
            <ac:picMk id="7" creationId="{ACEAAA7A-7C94-BBDF-11C0-B9B68734D409}"/>
          </ac:picMkLst>
        </pc:picChg>
      </pc:sldChg>
      <pc:sldChg chg="addSp delSp modSp add del mod modTransition">
        <pc:chgData name="CaoChancy" userId="9da7f5f1-5b05-4358-a5b4-111610f8b428" providerId="ADAL" clId="{1554B1F6-64A4-7947-B5BE-3EC093D434C3}" dt="2022-11-15T01:04:34.401" v="2965" actId="20577"/>
        <pc:sldMkLst>
          <pc:docMk/>
          <pc:sldMk cId="763851936" sldId="888"/>
        </pc:sldMkLst>
        <pc:spChg chg="add mod">
          <ac:chgData name="CaoChancy" userId="9da7f5f1-5b05-4358-a5b4-111610f8b428" providerId="ADAL" clId="{1554B1F6-64A4-7947-B5BE-3EC093D434C3}" dt="2022-11-14T06:11:55.676" v="615"/>
          <ac:spMkLst>
            <pc:docMk/>
            <pc:sldMk cId="763851936" sldId="888"/>
            <ac:spMk id="3" creationId="{1B9F9012-9EE3-0D76-9C68-F2D7C6F0E982}"/>
          </ac:spMkLst>
        </pc:spChg>
        <pc:spChg chg="del">
          <ac:chgData name="CaoChancy" userId="9da7f5f1-5b05-4358-a5b4-111610f8b428" providerId="ADAL" clId="{1554B1F6-64A4-7947-B5BE-3EC093D434C3}" dt="2022-11-14T06:11:54.899" v="614" actId="478"/>
          <ac:spMkLst>
            <pc:docMk/>
            <pc:sldMk cId="763851936" sldId="888"/>
            <ac:spMk id="4" creationId="{AA084768-99BA-D3EF-55DD-77448F7C37AB}"/>
          </ac:spMkLst>
        </pc:spChg>
        <pc:spChg chg="mod">
          <ac:chgData name="CaoChancy" userId="9da7f5f1-5b05-4358-a5b4-111610f8b428" providerId="ADAL" clId="{1554B1F6-64A4-7947-B5BE-3EC093D434C3}" dt="2022-11-15T01:04:34.401" v="2965" actId="20577"/>
          <ac:spMkLst>
            <pc:docMk/>
            <pc:sldMk cId="763851936" sldId="888"/>
            <ac:spMk id="5" creationId="{0AC6EA20-0F05-D162-2E7E-1A984EAEC21A}"/>
          </ac:spMkLst>
        </pc:spChg>
        <pc:picChg chg="add del mod">
          <ac:chgData name="CaoChancy" userId="9da7f5f1-5b05-4358-a5b4-111610f8b428" providerId="ADAL" clId="{1554B1F6-64A4-7947-B5BE-3EC093D434C3}" dt="2022-11-14T06:51:23.053" v="848" actId="21"/>
          <ac:picMkLst>
            <pc:docMk/>
            <pc:sldMk cId="763851936" sldId="888"/>
            <ac:picMk id="4" creationId="{15BE33B2-03B3-C340-3BC0-2B0601575C33}"/>
          </ac:picMkLst>
        </pc:picChg>
        <pc:picChg chg="mod">
          <ac:chgData name="CaoChancy" userId="9da7f5f1-5b05-4358-a5b4-111610f8b428" providerId="ADAL" clId="{1554B1F6-64A4-7947-B5BE-3EC093D434C3}" dt="2022-11-14T06:42:35.535" v="788" actId="1076"/>
          <ac:picMkLst>
            <pc:docMk/>
            <pc:sldMk cId="763851936" sldId="888"/>
            <ac:picMk id="6" creationId="{2CCB4225-7093-7966-98C3-F1EA88C86FAA}"/>
          </ac:picMkLst>
        </pc:picChg>
      </pc:sldChg>
      <pc:sldChg chg="addSp delSp modSp del mod modTransition">
        <pc:chgData name="CaoChancy" userId="9da7f5f1-5b05-4358-a5b4-111610f8b428" providerId="ADAL" clId="{1554B1F6-64A4-7947-B5BE-3EC093D434C3}" dt="2022-11-14T06:55:17.887" v="880" actId="2696"/>
        <pc:sldMkLst>
          <pc:docMk/>
          <pc:sldMk cId="3217352310" sldId="889"/>
        </pc:sldMkLst>
        <pc:spChg chg="add mod">
          <ac:chgData name="CaoChancy" userId="9da7f5f1-5b05-4358-a5b4-111610f8b428" providerId="ADAL" clId="{1554B1F6-64A4-7947-B5BE-3EC093D434C3}" dt="2022-11-14T06:12:00.320" v="617"/>
          <ac:spMkLst>
            <pc:docMk/>
            <pc:sldMk cId="3217352310" sldId="889"/>
            <ac:spMk id="3" creationId="{FE0DC57E-B3C9-2992-A3B0-58F13C62901B}"/>
          </ac:spMkLst>
        </pc:spChg>
        <pc:spChg chg="del">
          <ac:chgData name="CaoChancy" userId="9da7f5f1-5b05-4358-a5b4-111610f8b428" providerId="ADAL" clId="{1554B1F6-64A4-7947-B5BE-3EC093D434C3}" dt="2022-11-14T06:11:59.553" v="616" actId="478"/>
          <ac:spMkLst>
            <pc:docMk/>
            <pc:sldMk cId="3217352310" sldId="889"/>
            <ac:spMk id="4" creationId="{B3DCD9B8-377D-7D15-FEB9-22C398662EF1}"/>
          </ac:spMkLst>
        </pc:spChg>
        <pc:spChg chg="del mod">
          <ac:chgData name="CaoChancy" userId="9da7f5f1-5b05-4358-a5b4-111610f8b428" providerId="ADAL" clId="{1554B1F6-64A4-7947-B5BE-3EC093D434C3}" dt="2022-11-14T06:49:18.620" v="831" actId="478"/>
          <ac:spMkLst>
            <pc:docMk/>
            <pc:sldMk cId="3217352310" sldId="889"/>
            <ac:spMk id="5" creationId="{EB65EEBD-20D6-1B17-A5C2-AD3C7B0942D2}"/>
          </ac:spMkLst>
        </pc:spChg>
        <pc:spChg chg="add del mod">
          <ac:chgData name="CaoChancy" userId="9da7f5f1-5b05-4358-a5b4-111610f8b428" providerId="ADAL" clId="{1554B1F6-64A4-7947-B5BE-3EC093D434C3}" dt="2022-11-14T06:49:20.654" v="832" actId="478"/>
          <ac:spMkLst>
            <pc:docMk/>
            <pc:sldMk cId="3217352310" sldId="889"/>
            <ac:spMk id="8" creationId="{F5F08053-48C4-B5F9-62D6-1B06AC6116A6}"/>
          </ac:spMkLst>
        </pc:spChg>
        <pc:picChg chg="add mod">
          <ac:chgData name="CaoChancy" userId="9da7f5f1-5b05-4358-a5b4-111610f8b428" providerId="ADAL" clId="{1554B1F6-64A4-7947-B5BE-3EC093D434C3}" dt="2022-11-14T06:51:19.781" v="847" actId="1076"/>
          <ac:picMkLst>
            <pc:docMk/>
            <pc:sldMk cId="3217352310" sldId="889"/>
            <ac:picMk id="4" creationId="{EA1B0D3A-6BF9-DE8F-D406-6A06BACBF01B}"/>
          </ac:picMkLst>
        </pc:picChg>
        <pc:picChg chg="del">
          <ac:chgData name="CaoChancy" userId="9da7f5f1-5b05-4358-a5b4-111610f8b428" providerId="ADAL" clId="{1554B1F6-64A4-7947-B5BE-3EC093D434C3}" dt="2022-11-14T06:43:33.450" v="801" actId="478"/>
          <ac:picMkLst>
            <pc:docMk/>
            <pc:sldMk cId="3217352310" sldId="889"/>
            <ac:picMk id="6" creationId="{3809AFA9-3EE3-46F6-EC6F-3D7A80432CFE}"/>
          </ac:picMkLst>
        </pc:picChg>
      </pc:sldChg>
      <pc:sldChg chg="addSp delSp modSp mod ord modTransition modAnim">
        <pc:chgData name="CaoChancy" userId="9da7f5f1-5b05-4358-a5b4-111610f8b428" providerId="ADAL" clId="{1554B1F6-64A4-7947-B5BE-3EC093D434C3}" dt="2022-11-15T01:04:13.418" v="2957" actId="14100"/>
        <pc:sldMkLst>
          <pc:docMk/>
          <pc:sldMk cId="1660565862" sldId="890"/>
        </pc:sldMkLst>
        <pc:spChg chg="add mod">
          <ac:chgData name="CaoChancy" userId="9da7f5f1-5b05-4358-a5b4-111610f8b428" providerId="ADAL" clId="{1554B1F6-64A4-7947-B5BE-3EC093D434C3}" dt="2022-11-14T06:55:49.736" v="912" actId="20577"/>
          <ac:spMkLst>
            <pc:docMk/>
            <pc:sldMk cId="1660565862" sldId="890"/>
            <ac:spMk id="3" creationId="{51BB3928-1410-9474-B9FB-17C949CA34EC}"/>
          </ac:spMkLst>
        </pc:spChg>
        <pc:spChg chg="del">
          <ac:chgData name="CaoChancy" userId="9da7f5f1-5b05-4358-a5b4-111610f8b428" providerId="ADAL" clId="{1554B1F6-64A4-7947-B5BE-3EC093D434C3}" dt="2022-11-14T06:12:03.641" v="618" actId="478"/>
          <ac:spMkLst>
            <pc:docMk/>
            <pc:sldMk cId="1660565862" sldId="890"/>
            <ac:spMk id="4" creationId="{57DBF3A3-6E8A-8E71-56B7-EC1CB87FA133}"/>
          </ac:spMkLst>
        </pc:spChg>
        <pc:spChg chg="del">
          <ac:chgData name="CaoChancy" userId="9da7f5f1-5b05-4358-a5b4-111610f8b428" providerId="ADAL" clId="{1554B1F6-64A4-7947-B5BE-3EC093D434C3}" dt="2022-11-14T06:49:40.575" v="838" actId="478"/>
          <ac:spMkLst>
            <pc:docMk/>
            <pc:sldMk cId="1660565862" sldId="890"/>
            <ac:spMk id="5" creationId="{9D1847EB-E9CB-E19F-84EE-09C9DDC13FFE}"/>
          </ac:spMkLst>
        </pc:spChg>
        <pc:spChg chg="add del mod">
          <ac:chgData name="CaoChancy" userId="9da7f5f1-5b05-4358-a5b4-111610f8b428" providerId="ADAL" clId="{1554B1F6-64A4-7947-B5BE-3EC093D434C3}" dt="2022-11-14T06:49:42.502" v="839" actId="478"/>
          <ac:spMkLst>
            <pc:docMk/>
            <pc:sldMk cId="1660565862" sldId="890"/>
            <ac:spMk id="7" creationId="{DFC24C6A-4F90-FD6D-999D-64E93A534046}"/>
          </ac:spMkLst>
        </pc:spChg>
        <pc:spChg chg="add mod">
          <ac:chgData name="CaoChancy" userId="9da7f5f1-5b05-4358-a5b4-111610f8b428" providerId="ADAL" clId="{1554B1F6-64A4-7947-B5BE-3EC093D434C3}" dt="2022-11-15T01:04:13.418" v="2957" actId="14100"/>
          <ac:spMkLst>
            <pc:docMk/>
            <pc:sldMk cId="1660565862" sldId="890"/>
            <ac:spMk id="10" creationId="{A083D939-24C5-5D30-0CB3-859F8AE65A85}"/>
          </ac:spMkLst>
        </pc:spChg>
        <pc:picChg chg="del">
          <ac:chgData name="CaoChancy" userId="9da7f5f1-5b05-4358-a5b4-111610f8b428" providerId="ADAL" clId="{1554B1F6-64A4-7947-B5BE-3EC093D434C3}" dt="2022-11-14T06:43:30.798" v="800" actId="478"/>
          <ac:picMkLst>
            <pc:docMk/>
            <pc:sldMk cId="1660565862" sldId="890"/>
            <ac:picMk id="6" creationId="{164F33A5-C599-C364-D3BF-AAF596D932A6}"/>
          </ac:picMkLst>
        </pc:picChg>
        <pc:picChg chg="add del mod">
          <ac:chgData name="CaoChancy" userId="9da7f5f1-5b05-4358-a5b4-111610f8b428" providerId="ADAL" clId="{1554B1F6-64A4-7947-B5BE-3EC093D434C3}" dt="2022-11-14T06:52:39.024" v="857" actId="21"/>
          <ac:picMkLst>
            <pc:docMk/>
            <pc:sldMk cId="1660565862" sldId="890"/>
            <ac:picMk id="8" creationId="{060D9647-D489-AEBB-964D-7FD184623EDC}"/>
          </ac:picMkLst>
        </pc:picChg>
        <pc:picChg chg="add mod">
          <ac:chgData name="CaoChancy" userId="9da7f5f1-5b05-4358-a5b4-111610f8b428" providerId="ADAL" clId="{1554B1F6-64A4-7947-B5BE-3EC093D434C3}" dt="2022-11-14T07:15:41.119" v="1311" actId="1076"/>
          <ac:picMkLst>
            <pc:docMk/>
            <pc:sldMk cId="1660565862" sldId="890"/>
            <ac:picMk id="9" creationId="{CA1938E7-63E6-71BC-1B5B-6A67D2ED24C9}"/>
          </ac:picMkLst>
        </pc:picChg>
      </pc:sldChg>
      <pc:sldChg chg="modSp mod modTransition modAnim">
        <pc:chgData name="CaoChancy" userId="9da7f5f1-5b05-4358-a5b4-111610f8b428" providerId="ADAL" clId="{1554B1F6-64A4-7947-B5BE-3EC093D434C3}" dt="2022-11-13T06:42:46.732" v="389"/>
        <pc:sldMkLst>
          <pc:docMk/>
          <pc:sldMk cId="4188877870" sldId="891"/>
        </pc:sldMkLst>
        <pc:spChg chg="mod">
          <ac:chgData name="CaoChancy" userId="9da7f5f1-5b05-4358-a5b4-111610f8b428" providerId="ADAL" clId="{1554B1F6-64A4-7947-B5BE-3EC093D434C3}" dt="2022-11-13T06:41:43.777" v="353" actId="1035"/>
          <ac:spMkLst>
            <pc:docMk/>
            <pc:sldMk cId="4188877870" sldId="891"/>
            <ac:spMk id="4" creationId="{6E3E7043-02C3-942A-C41C-498287345781}"/>
          </ac:spMkLst>
        </pc:spChg>
        <pc:spChg chg="mod">
          <ac:chgData name="CaoChancy" userId="9da7f5f1-5b05-4358-a5b4-111610f8b428" providerId="ADAL" clId="{1554B1F6-64A4-7947-B5BE-3EC093D434C3}" dt="2022-11-13T06:42:35.274" v="386" actId="113"/>
          <ac:spMkLst>
            <pc:docMk/>
            <pc:sldMk cId="4188877870" sldId="891"/>
            <ac:spMk id="5" creationId="{505F1E9B-5FE8-A586-994E-3639FAB5F554}"/>
          </ac:spMkLst>
        </pc:spChg>
      </pc:sldChg>
      <pc:sldChg chg="modSp mod ord modTransition modAnim">
        <pc:chgData name="CaoChancy" userId="9da7f5f1-5b05-4358-a5b4-111610f8b428" providerId="ADAL" clId="{1554B1F6-64A4-7947-B5BE-3EC093D434C3}" dt="2022-11-15T01:09:05.962" v="2997"/>
        <pc:sldMkLst>
          <pc:docMk/>
          <pc:sldMk cId="1661133554" sldId="892"/>
        </pc:sldMkLst>
        <pc:spChg chg="mod">
          <ac:chgData name="CaoChancy" userId="9da7f5f1-5b05-4358-a5b4-111610f8b428" providerId="ADAL" clId="{1554B1F6-64A4-7947-B5BE-3EC093D434C3}" dt="2022-11-13T06:46:10.292" v="449" actId="1035"/>
          <ac:spMkLst>
            <pc:docMk/>
            <pc:sldMk cId="1661133554" sldId="892"/>
            <ac:spMk id="4" creationId="{60A7639D-B2A5-A897-13E7-5004DAF445A8}"/>
          </ac:spMkLst>
        </pc:spChg>
        <pc:spChg chg="mod">
          <ac:chgData name="CaoChancy" userId="9da7f5f1-5b05-4358-a5b4-111610f8b428" providerId="ADAL" clId="{1554B1F6-64A4-7947-B5BE-3EC093D434C3}" dt="2022-11-15T01:08:11.142" v="2990" actId="113"/>
          <ac:spMkLst>
            <pc:docMk/>
            <pc:sldMk cId="1661133554" sldId="892"/>
            <ac:spMk id="18" creationId="{67CEF1B0-111B-A643-B46C-2F653BA7FE9C}"/>
          </ac:spMkLst>
        </pc:spChg>
      </pc:sldChg>
      <pc:sldChg chg="addSp delSp modSp mod ord modTransition">
        <pc:chgData name="CaoChancy" userId="9da7f5f1-5b05-4358-a5b4-111610f8b428" providerId="ADAL" clId="{1554B1F6-64A4-7947-B5BE-3EC093D434C3}" dt="2022-11-15T00:13:37.593" v="2190" actId="14100"/>
        <pc:sldMkLst>
          <pc:docMk/>
          <pc:sldMk cId="1034230645" sldId="893"/>
        </pc:sldMkLst>
        <pc:spChg chg="add mod">
          <ac:chgData name="CaoChancy" userId="9da7f5f1-5b05-4358-a5b4-111610f8b428" providerId="ADAL" clId="{1554B1F6-64A4-7947-B5BE-3EC093D434C3}" dt="2022-11-13T06:46:13.598" v="451"/>
          <ac:spMkLst>
            <pc:docMk/>
            <pc:sldMk cId="1034230645" sldId="893"/>
            <ac:spMk id="3" creationId="{0DC30AAA-52E3-4354-B1E4-88FC63B43F66}"/>
          </ac:spMkLst>
        </pc:spChg>
        <pc:spChg chg="del">
          <ac:chgData name="CaoChancy" userId="9da7f5f1-5b05-4358-a5b4-111610f8b428" providerId="ADAL" clId="{1554B1F6-64A4-7947-B5BE-3EC093D434C3}" dt="2022-11-13T06:46:13.347" v="450" actId="478"/>
          <ac:spMkLst>
            <pc:docMk/>
            <pc:sldMk cId="1034230645" sldId="893"/>
            <ac:spMk id="4" creationId="{79F90EB1-CC89-3410-19BA-EFB8AFC0EF60}"/>
          </ac:spMkLst>
        </pc:spChg>
        <pc:spChg chg="mod">
          <ac:chgData name="CaoChancy" userId="9da7f5f1-5b05-4358-a5b4-111610f8b428" providerId="ADAL" clId="{1554B1F6-64A4-7947-B5BE-3EC093D434C3}" dt="2022-11-15T00:13:37.593" v="2190" actId="14100"/>
          <ac:spMkLst>
            <pc:docMk/>
            <pc:sldMk cId="1034230645" sldId="893"/>
            <ac:spMk id="5" creationId="{91C17232-65DB-B5F8-FCCC-4CA98644EB81}"/>
          </ac:spMkLst>
        </pc:spChg>
      </pc:sldChg>
      <pc:sldChg chg="addSp delSp modSp mod modTransition modAnim">
        <pc:chgData name="CaoChancy" userId="9da7f5f1-5b05-4358-a5b4-111610f8b428" providerId="ADAL" clId="{1554B1F6-64A4-7947-B5BE-3EC093D434C3}" dt="2022-11-15T01:12:41.883" v="3010" actId="20577"/>
        <pc:sldMkLst>
          <pc:docMk/>
          <pc:sldMk cId="349084149" sldId="894"/>
        </pc:sldMkLst>
        <pc:spChg chg="add mod">
          <ac:chgData name="CaoChancy" userId="9da7f5f1-5b05-4358-a5b4-111610f8b428" providerId="ADAL" clId="{1554B1F6-64A4-7947-B5BE-3EC093D434C3}" dt="2022-11-13T06:46:17.100" v="453"/>
          <ac:spMkLst>
            <pc:docMk/>
            <pc:sldMk cId="349084149" sldId="894"/>
            <ac:spMk id="3" creationId="{F7ADA1AB-6E33-31A1-CD2E-DE7217F3322B}"/>
          </ac:spMkLst>
        </pc:spChg>
        <pc:spChg chg="del">
          <ac:chgData name="CaoChancy" userId="9da7f5f1-5b05-4358-a5b4-111610f8b428" providerId="ADAL" clId="{1554B1F6-64A4-7947-B5BE-3EC093D434C3}" dt="2022-11-13T06:46:16.787" v="452" actId="478"/>
          <ac:spMkLst>
            <pc:docMk/>
            <pc:sldMk cId="349084149" sldId="894"/>
            <ac:spMk id="4" creationId="{5FF6E5D7-CBA6-986F-4F1B-275B48A01D77}"/>
          </ac:spMkLst>
        </pc:spChg>
        <pc:spChg chg="mod">
          <ac:chgData name="CaoChancy" userId="9da7f5f1-5b05-4358-a5b4-111610f8b428" providerId="ADAL" clId="{1554B1F6-64A4-7947-B5BE-3EC093D434C3}" dt="2022-11-15T01:12:41.883" v="3010" actId="20577"/>
          <ac:spMkLst>
            <pc:docMk/>
            <pc:sldMk cId="349084149" sldId="894"/>
            <ac:spMk id="6" creationId="{718FA858-5D40-9A6C-485B-3BFD7FFD5F83}"/>
          </ac:spMkLst>
        </pc:spChg>
      </pc:sldChg>
      <pc:sldChg chg="addSp delSp modSp mod modTransition">
        <pc:chgData name="CaoChancy" userId="9da7f5f1-5b05-4358-a5b4-111610f8b428" providerId="ADAL" clId="{1554B1F6-64A4-7947-B5BE-3EC093D434C3}" dt="2022-11-15T01:10:26.680" v="3004" actId="14100"/>
        <pc:sldMkLst>
          <pc:docMk/>
          <pc:sldMk cId="2905591719" sldId="895"/>
        </pc:sldMkLst>
        <pc:spChg chg="add mod">
          <ac:chgData name="CaoChancy" userId="9da7f5f1-5b05-4358-a5b4-111610f8b428" providerId="ADAL" clId="{1554B1F6-64A4-7947-B5BE-3EC093D434C3}" dt="2022-11-13T06:47:29.455" v="485"/>
          <ac:spMkLst>
            <pc:docMk/>
            <pc:sldMk cId="2905591719" sldId="895"/>
            <ac:spMk id="3" creationId="{B64D1E33-A3A7-CDD6-4212-F1E764268525}"/>
          </ac:spMkLst>
        </pc:spChg>
        <pc:spChg chg="del">
          <ac:chgData name="CaoChancy" userId="9da7f5f1-5b05-4358-a5b4-111610f8b428" providerId="ADAL" clId="{1554B1F6-64A4-7947-B5BE-3EC093D434C3}" dt="2022-11-13T06:47:29.265" v="484" actId="478"/>
          <ac:spMkLst>
            <pc:docMk/>
            <pc:sldMk cId="2905591719" sldId="895"/>
            <ac:spMk id="4" creationId="{9F926A12-4643-6E7F-401F-1000FB72091C}"/>
          </ac:spMkLst>
        </pc:spChg>
        <pc:spChg chg="mod">
          <ac:chgData name="CaoChancy" userId="9da7f5f1-5b05-4358-a5b4-111610f8b428" providerId="ADAL" clId="{1554B1F6-64A4-7947-B5BE-3EC093D434C3}" dt="2022-11-15T01:10:26.680" v="3004" actId="14100"/>
          <ac:spMkLst>
            <pc:docMk/>
            <pc:sldMk cId="2905591719" sldId="895"/>
            <ac:spMk id="5" creationId="{FCAC6048-82AE-9E86-60C3-7098F0D9D0E8}"/>
          </ac:spMkLst>
        </pc:spChg>
        <pc:spChg chg="add del mod">
          <ac:chgData name="CaoChancy" userId="9da7f5f1-5b05-4358-a5b4-111610f8b428" providerId="ADAL" clId="{1554B1F6-64A4-7947-B5BE-3EC093D434C3}" dt="2022-11-14T15:04:40.441" v="2072"/>
          <ac:spMkLst>
            <pc:docMk/>
            <pc:sldMk cId="2905591719" sldId="895"/>
            <ac:spMk id="6" creationId="{8041AA1E-289A-1DF5-EFD3-3416301D7DF8}"/>
          </ac:spMkLst>
        </pc:spChg>
      </pc:sldChg>
      <pc:sldChg chg="addSp delSp modSp mod modTransition modAnim">
        <pc:chgData name="CaoChancy" userId="9da7f5f1-5b05-4358-a5b4-111610f8b428" providerId="ADAL" clId="{1554B1F6-64A4-7947-B5BE-3EC093D434C3}" dt="2022-11-14T11:38:34.876" v="1866"/>
        <pc:sldMkLst>
          <pc:docMk/>
          <pc:sldMk cId="1218079377" sldId="896"/>
        </pc:sldMkLst>
        <pc:spChg chg="add mod">
          <ac:chgData name="CaoChancy" userId="9da7f5f1-5b05-4358-a5b4-111610f8b428" providerId="ADAL" clId="{1554B1F6-64A4-7947-B5BE-3EC093D434C3}" dt="2022-11-13T15:26:10.818" v="540"/>
          <ac:spMkLst>
            <pc:docMk/>
            <pc:sldMk cId="1218079377" sldId="896"/>
            <ac:spMk id="3" creationId="{1EA3DA14-0688-6380-CB92-A3BDFB9A8786}"/>
          </ac:spMkLst>
        </pc:spChg>
        <pc:spChg chg="del">
          <ac:chgData name="CaoChancy" userId="9da7f5f1-5b05-4358-a5b4-111610f8b428" providerId="ADAL" clId="{1554B1F6-64A4-7947-B5BE-3EC093D434C3}" dt="2022-11-13T15:26:10.534" v="539" actId="478"/>
          <ac:spMkLst>
            <pc:docMk/>
            <pc:sldMk cId="1218079377" sldId="896"/>
            <ac:spMk id="4" creationId="{2C1142FE-A0E9-BAAA-7210-2F150E45A46D}"/>
          </ac:spMkLst>
        </pc:spChg>
        <pc:spChg chg="mod">
          <ac:chgData name="CaoChancy" userId="9da7f5f1-5b05-4358-a5b4-111610f8b428" providerId="ADAL" clId="{1554B1F6-64A4-7947-B5BE-3EC093D434C3}" dt="2022-11-14T11:38:06.934" v="1862" actId="20577"/>
          <ac:spMkLst>
            <pc:docMk/>
            <pc:sldMk cId="1218079377" sldId="896"/>
            <ac:spMk id="5" creationId="{F6B83461-C14E-6CBC-C81C-E440F6162386}"/>
          </ac:spMkLst>
        </pc:spChg>
      </pc:sldChg>
      <pc:sldChg chg="modSp mod modTransition">
        <pc:chgData name="CaoChancy" userId="9da7f5f1-5b05-4358-a5b4-111610f8b428" providerId="ADAL" clId="{1554B1F6-64A4-7947-B5BE-3EC093D434C3}" dt="2022-11-14T14:41:58.100" v="1900" actId="20577"/>
        <pc:sldMkLst>
          <pc:docMk/>
          <pc:sldMk cId="1575803282" sldId="897"/>
        </pc:sldMkLst>
        <pc:spChg chg="mod">
          <ac:chgData name="CaoChancy" userId="9da7f5f1-5b05-4358-a5b4-111610f8b428" providerId="ADAL" clId="{1554B1F6-64A4-7947-B5BE-3EC093D434C3}" dt="2022-11-13T15:26:21.081" v="547" actId="1035"/>
          <ac:spMkLst>
            <pc:docMk/>
            <pc:sldMk cId="1575803282" sldId="897"/>
            <ac:spMk id="4" creationId="{9BF803D9-E1CD-7820-CC63-75F204F1F1EC}"/>
          </ac:spMkLst>
        </pc:spChg>
        <pc:spChg chg="mod">
          <ac:chgData name="CaoChancy" userId="9da7f5f1-5b05-4358-a5b4-111610f8b428" providerId="ADAL" clId="{1554B1F6-64A4-7947-B5BE-3EC093D434C3}" dt="2022-11-14T14:41:58.100" v="1900" actId="20577"/>
          <ac:spMkLst>
            <pc:docMk/>
            <pc:sldMk cId="1575803282" sldId="897"/>
            <ac:spMk id="6" creationId="{B9495933-1CCF-4691-F8B3-9CB62084CDB0}"/>
          </ac:spMkLst>
        </pc:spChg>
      </pc:sldChg>
      <pc:sldChg chg="addSp delSp modSp mod ord modTransition modAnim">
        <pc:chgData name="CaoChancy" userId="9da7f5f1-5b05-4358-a5b4-111610f8b428" providerId="ADAL" clId="{1554B1F6-64A4-7947-B5BE-3EC093D434C3}" dt="2022-11-15T01:17:55.963" v="3026" actId="2710"/>
        <pc:sldMkLst>
          <pc:docMk/>
          <pc:sldMk cId="2798008147" sldId="898"/>
        </pc:sldMkLst>
        <pc:spChg chg="add mod">
          <ac:chgData name="CaoChancy" userId="9da7f5f1-5b05-4358-a5b4-111610f8b428" providerId="ADAL" clId="{1554B1F6-64A4-7947-B5BE-3EC093D434C3}" dt="2022-11-13T15:26:28.399" v="549"/>
          <ac:spMkLst>
            <pc:docMk/>
            <pc:sldMk cId="2798008147" sldId="898"/>
            <ac:spMk id="3" creationId="{DA2CE53E-227B-5BE1-A6DF-18D434193E52}"/>
          </ac:spMkLst>
        </pc:spChg>
        <pc:spChg chg="del">
          <ac:chgData name="CaoChancy" userId="9da7f5f1-5b05-4358-a5b4-111610f8b428" providerId="ADAL" clId="{1554B1F6-64A4-7947-B5BE-3EC093D434C3}" dt="2022-11-13T15:26:28.002" v="548" actId="478"/>
          <ac:spMkLst>
            <pc:docMk/>
            <pc:sldMk cId="2798008147" sldId="898"/>
            <ac:spMk id="4" creationId="{2304C074-C8C6-197D-7ACA-C650288C0B64}"/>
          </ac:spMkLst>
        </pc:spChg>
        <pc:spChg chg="mod">
          <ac:chgData name="CaoChancy" userId="9da7f5f1-5b05-4358-a5b4-111610f8b428" providerId="ADAL" clId="{1554B1F6-64A4-7947-B5BE-3EC093D434C3}" dt="2022-11-15T01:17:55.963" v="3026" actId="2710"/>
          <ac:spMkLst>
            <pc:docMk/>
            <pc:sldMk cId="2798008147" sldId="898"/>
            <ac:spMk id="5" creationId="{CC4B751A-B952-4D3B-B205-5C615D9129D6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4T10:51:35.083" v="1853" actId="2696"/>
        <pc:sldMkLst>
          <pc:docMk/>
          <pc:sldMk cId="2760310310" sldId="899"/>
        </pc:sldMkLst>
        <pc:spChg chg="add mod">
          <ac:chgData name="CaoChancy" userId="9da7f5f1-5b05-4358-a5b4-111610f8b428" providerId="ADAL" clId="{1554B1F6-64A4-7947-B5BE-3EC093D434C3}" dt="2022-11-13T15:26:32.601" v="551"/>
          <ac:spMkLst>
            <pc:docMk/>
            <pc:sldMk cId="2760310310" sldId="899"/>
            <ac:spMk id="3" creationId="{3AEA8207-BC55-AA55-A9BD-3C94A2732A10}"/>
          </ac:spMkLst>
        </pc:spChg>
        <pc:spChg chg="del">
          <ac:chgData name="CaoChancy" userId="9da7f5f1-5b05-4358-a5b4-111610f8b428" providerId="ADAL" clId="{1554B1F6-64A4-7947-B5BE-3EC093D434C3}" dt="2022-11-13T15:26:32.287" v="550" actId="478"/>
          <ac:spMkLst>
            <pc:docMk/>
            <pc:sldMk cId="2760310310" sldId="899"/>
            <ac:spMk id="4" creationId="{FED95E79-C323-199E-649E-1B3BEF96C056}"/>
          </ac:spMkLst>
        </pc:spChg>
        <pc:spChg chg="del">
          <ac:chgData name="CaoChancy" userId="9da7f5f1-5b05-4358-a5b4-111610f8b428" providerId="ADAL" clId="{1554B1F6-64A4-7947-B5BE-3EC093D434C3}" dt="2022-11-14T10:47:06.546" v="1750" actId="478"/>
          <ac:spMkLst>
            <pc:docMk/>
            <pc:sldMk cId="2760310310" sldId="899"/>
            <ac:spMk id="5" creationId="{C7E88832-87B6-46C9-C09F-347FBCB922B2}"/>
          </ac:spMkLst>
        </pc:spChg>
        <pc:spChg chg="add del mod">
          <ac:chgData name="CaoChancy" userId="9da7f5f1-5b05-4358-a5b4-111610f8b428" providerId="ADAL" clId="{1554B1F6-64A4-7947-B5BE-3EC093D434C3}" dt="2022-11-14T10:47:09.233" v="1751" actId="478"/>
          <ac:spMkLst>
            <pc:docMk/>
            <pc:sldMk cId="2760310310" sldId="899"/>
            <ac:spMk id="6" creationId="{65BBC552-4075-E294-2D89-57B2A887E8F0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4T10:46:17.170" v="1733" actId="2696"/>
        <pc:sldMkLst>
          <pc:docMk/>
          <pc:sldMk cId="3848064996" sldId="900"/>
        </pc:sldMkLst>
        <pc:spChg chg="add mod">
          <ac:chgData name="CaoChancy" userId="9da7f5f1-5b05-4358-a5b4-111610f8b428" providerId="ADAL" clId="{1554B1F6-64A4-7947-B5BE-3EC093D434C3}" dt="2022-11-13T15:26:36.842" v="553"/>
          <ac:spMkLst>
            <pc:docMk/>
            <pc:sldMk cId="3848064996" sldId="900"/>
            <ac:spMk id="3" creationId="{DAC4D882-A36D-4355-D44E-FB704D7B77EE}"/>
          </ac:spMkLst>
        </pc:spChg>
        <pc:spChg chg="del">
          <ac:chgData name="CaoChancy" userId="9da7f5f1-5b05-4358-a5b4-111610f8b428" providerId="ADAL" clId="{1554B1F6-64A4-7947-B5BE-3EC093D434C3}" dt="2022-11-13T15:26:36.513" v="552" actId="478"/>
          <ac:spMkLst>
            <pc:docMk/>
            <pc:sldMk cId="3848064996" sldId="900"/>
            <ac:spMk id="4" creationId="{38701C0D-435D-C485-1045-DD4359B5A183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4T10:46:17.170" v="1733" actId="2696"/>
        <pc:sldMkLst>
          <pc:docMk/>
          <pc:sldMk cId="2125846712" sldId="901"/>
        </pc:sldMkLst>
        <pc:spChg chg="add mod">
          <ac:chgData name="CaoChancy" userId="9da7f5f1-5b05-4358-a5b4-111610f8b428" providerId="ADAL" clId="{1554B1F6-64A4-7947-B5BE-3EC093D434C3}" dt="2022-11-13T15:26:40.679" v="555"/>
          <ac:spMkLst>
            <pc:docMk/>
            <pc:sldMk cId="2125846712" sldId="901"/>
            <ac:spMk id="3" creationId="{1B2F755E-3D96-2B24-EEB8-DAA956DD2A52}"/>
          </ac:spMkLst>
        </pc:spChg>
        <pc:spChg chg="del">
          <ac:chgData name="CaoChancy" userId="9da7f5f1-5b05-4358-a5b4-111610f8b428" providerId="ADAL" clId="{1554B1F6-64A4-7947-B5BE-3EC093D434C3}" dt="2022-11-13T15:26:40.392" v="554" actId="478"/>
          <ac:spMkLst>
            <pc:docMk/>
            <pc:sldMk cId="2125846712" sldId="901"/>
            <ac:spMk id="4" creationId="{59D1693A-DE52-CD36-E4EA-69F2C983E8E7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4T10:46:17.170" v="1733" actId="2696"/>
        <pc:sldMkLst>
          <pc:docMk/>
          <pc:sldMk cId="743205445" sldId="902"/>
        </pc:sldMkLst>
        <pc:spChg chg="add mod">
          <ac:chgData name="CaoChancy" userId="9da7f5f1-5b05-4358-a5b4-111610f8b428" providerId="ADAL" clId="{1554B1F6-64A4-7947-B5BE-3EC093D434C3}" dt="2022-11-13T15:26:44.491" v="557"/>
          <ac:spMkLst>
            <pc:docMk/>
            <pc:sldMk cId="743205445" sldId="902"/>
            <ac:spMk id="3" creationId="{3E89D7C5-DDD0-3752-BCF5-EB70FDB37064}"/>
          </ac:spMkLst>
        </pc:spChg>
        <pc:spChg chg="del">
          <ac:chgData name="CaoChancy" userId="9da7f5f1-5b05-4358-a5b4-111610f8b428" providerId="ADAL" clId="{1554B1F6-64A4-7947-B5BE-3EC093D434C3}" dt="2022-11-13T15:26:44.153" v="556" actId="478"/>
          <ac:spMkLst>
            <pc:docMk/>
            <pc:sldMk cId="743205445" sldId="902"/>
            <ac:spMk id="4" creationId="{D7D53FCB-FB0B-57D9-7D54-82AB4821B948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4T10:46:17.170" v="1733" actId="2696"/>
        <pc:sldMkLst>
          <pc:docMk/>
          <pc:sldMk cId="3375578284" sldId="903"/>
        </pc:sldMkLst>
        <pc:spChg chg="add mod">
          <ac:chgData name="CaoChancy" userId="9da7f5f1-5b05-4358-a5b4-111610f8b428" providerId="ADAL" clId="{1554B1F6-64A4-7947-B5BE-3EC093D434C3}" dt="2022-11-13T15:26:49.321" v="559"/>
          <ac:spMkLst>
            <pc:docMk/>
            <pc:sldMk cId="3375578284" sldId="903"/>
            <ac:spMk id="3" creationId="{555C637E-18FD-8CD4-505F-D1C0748C96A9}"/>
          </ac:spMkLst>
        </pc:spChg>
        <pc:spChg chg="del">
          <ac:chgData name="CaoChancy" userId="9da7f5f1-5b05-4358-a5b4-111610f8b428" providerId="ADAL" clId="{1554B1F6-64A4-7947-B5BE-3EC093D434C3}" dt="2022-11-13T15:26:49.042" v="558" actId="478"/>
          <ac:spMkLst>
            <pc:docMk/>
            <pc:sldMk cId="3375578284" sldId="903"/>
            <ac:spMk id="4" creationId="{ECC5A727-4956-3AB9-7D60-AC2BEE27CE6E}"/>
          </ac:spMkLst>
        </pc:spChg>
      </pc:sldChg>
      <pc:sldChg chg="addSp delSp modSp mod modTransition">
        <pc:chgData name="CaoChancy" userId="9da7f5f1-5b05-4358-a5b4-111610f8b428" providerId="ADAL" clId="{1554B1F6-64A4-7947-B5BE-3EC093D434C3}" dt="2022-11-15T00:13:54.830" v="2192" actId="113"/>
        <pc:sldMkLst>
          <pc:docMk/>
          <pc:sldMk cId="3652067747" sldId="904"/>
        </pc:sldMkLst>
        <pc:spChg chg="add mod">
          <ac:chgData name="CaoChancy" userId="9da7f5f1-5b05-4358-a5b4-111610f8b428" providerId="ADAL" clId="{1554B1F6-64A4-7947-B5BE-3EC093D434C3}" dt="2022-11-13T15:26:53.680" v="561"/>
          <ac:spMkLst>
            <pc:docMk/>
            <pc:sldMk cId="3652067747" sldId="904"/>
            <ac:spMk id="3" creationId="{99FE9B10-0463-D42B-73B7-5B6B5BEF5522}"/>
          </ac:spMkLst>
        </pc:spChg>
        <pc:spChg chg="del">
          <ac:chgData name="CaoChancy" userId="9da7f5f1-5b05-4358-a5b4-111610f8b428" providerId="ADAL" clId="{1554B1F6-64A4-7947-B5BE-3EC093D434C3}" dt="2022-11-13T15:26:53.321" v="560" actId="478"/>
          <ac:spMkLst>
            <pc:docMk/>
            <pc:sldMk cId="3652067747" sldId="904"/>
            <ac:spMk id="4" creationId="{C5D5D5E5-A008-C047-5397-3D6D51466817}"/>
          </ac:spMkLst>
        </pc:spChg>
        <pc:spChg chg="mod">
          <ac:chgData name="CaoChancy" userId="9da7f5f1-5b05-4358-a5b4-111610f8b428" providerId="ADAL" clId="{1554B1F6-64A4-7947-B5BE-3EC093D434C3}" dt="2022-11-15T00:13:54.830" v="2192" actId="113"/>
          <ac:spMkLst>
            <pc:docMk/>
            <pc:sldMk cId="3652067747" sldId="904"/>
            <ac:spMk id="7" creationId="{3FAA9B5E-58BB-B3A6-93E0-7480581B3AE6}"/>
          </ac:spMkLst>
        </pc:spChg>
      </pc:sldChg>
      <pc:sldChg chg="modSp mod modTransition modAnim">
        <pc:chgData name="CaoChancy" userId="9da7f5f1-5b05-4358-a5b4-111610f8b428" providerId="ADAL" clId="{1554B1F6-64A4-7947-B5BE-3EC093D434C3}" dt="2022-11-15T01:19:34.536" v="3031" actId="2711"/>
        <pc:sldMkLst>
          <pc:docMk/>
          <pc:sldMk cId="1608037519" sldId="905"/>
        </pc:sldMkLst>
        <pc:spChg chg="mod">
          <ac:chgData name="CaoChancy" userId="9da7f5f1-5b05-4358-a5b4-111610f8b428" providerId="ADAL" clId="{1554B1F6-64A4-7947-B5BE-3EC093D434C3}" dt="2022-11-15T01:19:34.536" v="3031" actId="2711"/>
          <ac:spMkLst>
            <pc:docMk/>
            <pc:sldMk cId="1608037519" sldId="905"/>
            <ac:spMk id="4" creationId="{24E54D52-042C-6DEF-06B3-2E2885C2E129}"/>
          </ac:spMkLst>
        </pc:spChg>
        <pc:spChg chg="mod">
          <ac:chgData name="CaoChancy" userId="9da7f5f1-5b05-4358-a5b4-111610f8b428" providerId="ADAL" clId="{1554B1F6-64A4-7947-B5BE-3EC093D434C3}" dt="2022-11-15T00:17:51.095" v="2261" actId="14100"/>
          <ac:spMkLst>
            <pc:docMk/>
            <pc:sldMk cId="1608037519" sldId="905"/>
            <ac:spMk id="5" creationId="{A434F122-4D03-9F83-DD55-7F11C7507CC2}"/>
          </ac:spMkLst>
        </pc:spChg>
      </pc:sldChg>
      <pc:sldChg chg="modSp mod modTransition modAnim">
        <pc:chgData name="CaoChancy" userId="9da7f5f1-5b05-4358-a5b4-111610f8b428" providerId="ADAL" clId="{1554B1F6-64A4-7947-B5BE-3EC093D434C3}" dt="2022-11-15T01:24:31.918" v="3035" actId="114"/>
        <pc:sldMkLst>
          <pc:docMk/>
          <pc:sldMk cId="1334935743" sldId="906"/>
        </pc:sldMkLst>
        <pc:spChg chg="mod">
          <ac:chgData name="CaoChancy" userId="9da7f5f1-5b05-4358-a5b4-111610f8b428" providerId="ADAL" clId="{1554B1F6-64A4-7947-B5BE-3EC093D434C3}" dt="2022-11-13T15:27:07.816" v="569" actId="1036"/>
          <ac:spMkLst>
            <pc:docMk/>
            <pc:sldMk cId="1334935743" sldId="906"/>
            <ac:spMk id="4" creationId="{19424EBD-7E82-4849-5ABC-3E3996BE38D9}"/>
          </ac:spMkLst>
        </pc:spChg>
        <pc:spChg chg="mod">
          <ac:chgData name="CaoChancy" userId="9da7f5f1-5b05-4358-a5b4-111610f8b428" providerId="ADAL" clId="{1554B1F6-64A4-7947-B5BE-3EC093D434C3}" dt="2022-11-15T01:24:31.918" v="3035" actId="114"/>
          <ac:spMkLst>
            <pc:docMk/>
            <pc:sldMk cId="1334935743" sldId="906"/>
            <ac:spMk id="5" creationId="{5749B4DD-355D-BCED-A140-5B60BD0916D5}"/>
          </ac:spMkLst>
        </pc:spChg>
      </pc:sldChg>
      <pc:sldChg chg="addSp delSp modSp mod modTransition modAnim">
        <pc:chgData name="CaoChancy" userId="9da7f5f1-5b05-4358-a5b4-111610f8b428" providerId="ADAL" clId="{1554B1F6-64A4-7947-B5BE-3EC093D434C3}" dt="2022-11-15T00:46:14.740" v="2740" actId="27636"/>
        <pc:sldMkLst>
          <pc:docMk/>
          <pc:sldMk cId="1382660851" sldId="907"/>
        </pc:sldMkLst>
        <pc:spChg chg="add mod">
          <ac:chgData name="CaoChancy" userId="9da7f5f1-5b05-4358-a5b4-111610f8b428" providerId="ADAL" clId="{1554B1F6-64A4-7947-B5BE-3EC093D434C3}" dt="2022-11-13T15:27:12.914" v="571"/>
          <ac:spMkLst>
            <pc:docMk/>
            <pc:sldMk cId="1382660851" sldId="907"/>
            <ac:spMk id="3" creationId="{44CBE573-89E1-1BC3-D876-84EC31D114DF}"/>
          </ac:spMkLst>
        </pc:spChg>
        <pc:spChg chg="del">
          <ac:chgData name="CaoChancy" userId="9da7f5f1-5b05-4358-a5b4-111610f8b428" providerId="ADAL" clId="{1554B1F6-64A4-7947-B5BE-3EC093D434C3}" dt="2022-11-13T15:27:12.377" v="570" actId="478"/>
          <ac:spMkLst>
            <pc:docMk/>
            <pc:sldMk cId="1382660851" sldId="907"/>
            <ac:spMk id="4" creationId="{1873F2AC-0142-5050-1982-0C35979082F2}"/>
          </ac:spMkLst>
        </pc:spChg>
        <pc:spChg chg="mod">
          <ac:chgData name="CaoChancy" userId="9da7f5f1-5b05-4358-a5b4-111610f8b428" providerId="ADAL" clId="{1554B1F6-64A4-7947-B5BE-3EC093D434C3}" dt="2022-11-15T00:46:14.740" v="2740" actId="27636"/>
          <ac:spMkLst>
            <pc:docMk/>
            <pc:sldMk cId="1382660851" sldId="907"/>
            <ac:spMk id="5" creationId="{F0CD120D-E459-7E33-42FE-19692E6999BD}"/>
          </ac:spMkLst>
        </pc:spChg>
        <pc:spChg chg="del">
          <ac:chgData name="CaoChancy" userId="9da7f5f1-5b05-4358-a5b4-111610f8b428" providerId="ADAL" clId="{1554B1F6-64A4-7947-B5BE-3EC093D434C3}" dt="2022-11-13T06:49:25.035" v="530" actId="478"/>
          <ac:spMkLst>
            <pc:docMk/>
            <pc:sldMk cId="1382660851" sldId="907"/>
            <ac:spMk id="14" creationId="{C59251BF-25C0-50C2-6D26-278113BBCD44}"/>
          </ac:spMkLst>
        </pc:spChg>
      </pc:sldChg>
      <pc:sldChg chg="addSp delSp modSp mod modTransition">
        <pc:chgData name="CaoChancy" userId="9da7f5f1-5b05-4358-a5b4-111610f8b428" providerId="ADAL" clId="{1554B1F6-64A4-7947-B5BE-3EC093D434C3}" dt="2022-11-15T00:26:28.053" v="2493" actId="6549"/>
        <pc:sldMkLst>
          <pc:docMk/>
          <pc:sldMk cId="2265731170" sldId="908"/>
        </pc:sldMkLst>
        <pc:spChg chg="add mod">
          <ac:chgData name="CaoChancy" userId="9da7f5f1-5b05-4358-a5b4-111610f8b428" providerId="ADAL" clId="{1554B1F6-64A4-7947-B5BE-3EC093D434C3}" dt="2022-11-13T15:27:16.881" v="573"/>
          <ac:spMkLst>
            <pc:docMk/>
            <pc:sldMk cId="2265731170" sldId="908"/>
            <ac:spMk id="3" creationId="{CDABE34A-C770-DDF7-7E99-BF851F3F5390}"/>
          </ac:spMkLst>
        </pc:spChg>
        <pc:spChg chg="del">
          <ac:chgData name="CaoChancy" userId="9da7f5f1-5b05-4358-a5b4-111610f8b428" providerId="ADAL" clId="{1554B1F6-64A4-7947-B5BE-3EC093D434C3}" dt="2022-11-13T15:27:16.545" v="572" actId="478"/>
          <ac:spMkLst>
            <pc:docMk/>
            <pc:sldMk cId="2265731170" sldId="908"/>
            <ac:spMk id="4" creationId="{BCE598A3-D40E-50BD-F2FD-ACD3A32BD44A}"/>
          </ac:spMkLst>
        </pc:spChg>
        <pc:spChg chg="mod">
          <ac:chgData name="CaoChancy" userId="9da7f5f1-5b05-4358-a5b4-111610f8b428" providerId="ADAL" clId="{1554B1F6-64A4-7947-B5BE-3EC093D434C3}" dt="2022-11-15T00:26:28.053" v="2493" actId="6549"/>
          <ac:spMkLst>
            <pc:docMk/>
            <pc:sldMk cId="2265731170" sldId="908"/>
            <ac:spMk id="5" creationId="{4CCC1633-D28A-598F-591C-A952FC140474}"/>
          </ac:spMkLst>
        </pc:spChg>
      </pc:sldChg>
      <pc:sldChg chg="addSp delSp modSp mod modTransition">
        <pc:chgData name="CaoChancy" userId="9da7f5f1-5b05-4358-a5b4-111610f8b428" providerId="ADAL" clId="{1554B1F6-64A4-7947-B5BE-3EC093D434C3}" dt="2022-11-15T00:28:14.327" v="2529" actId="14100"/>
        <pc:sldMkLst>
          <pc:docMk/>
          <pc:sldMk cId="1084477811" sldId="909"/>
        </pc:sldMkLst>
        <pc:spChg chg="add mod">
          <ac:chgData name="CaoChancy" userId="9da7f5f1-5b05-4358-a5b4-111610f8b428" providerId="ADAL" clId="{1554B1F6-64A4-7947-B5BE-3EC093D434C3}" dt="2022-11-13T15:27:20.596" v="575"/>
          <ac:spMkLst>
            <pc:docMk/>
            <pc:sldMk cId="1084477811" sldId="909"/>
            <ac:spMk id="3" creationId="{1D3FB9AA-FAD6-5CC9-96CE-B3090781CFF6}"/>
          </ac:spMkLst>
        </pc:spChg>
        <pc:spChg chg="del">
          <ac:chgData name="CaoChancy" userId="9da7f5f1-5b05-4358-a5b4-111610f8b428" providerId="ADAL" clId="{1554B1F6-64A4-7947-B5BE-3EC093D434C3}" dt="2022-11-13T15:27:20.266" v="574" actId="478"/>
          <ac:spMkLst>
            <pc:docMk/>
            <pc:sldMk cId="1084477811" sldId="909"/>
            <ac:spMk id="4" creationId="{65B7682A-07EB-83C8-816C-1ED3009DBE2B}"/>
          </ac:spMkLst>
        </pc:spChg>
        <pc:spChg chg="mod">
          <ac:chgData name="CaoChancy" userId="9da7f5f1-5b05-4358-a5b4-111610f8b428" providerId="ADAL" clId="{1554B1F6-64A4-7947-B5BE-3EC093D434C3}" dt="2022-11-15T00:28:14.327" v="2529" actId="14100"/>
          <ac:spMkLst>
            <pc:docMk/>
            <pc:sldMk cId="1084477811" sldId="909"/>
            <ac:spMk id="6" creationId="{080C8FFE-A393-3775-47F0-8806A31B4A18}"/>
          </ac:spMkLst>
        </pc:spChg>
        <pc:spChg chg="del">
          <ac:chgData name="CaoChancy" userId="9da7f5f1-5b05-4358-a5b4-111610f8b428" providerId="ADAL" clId="{1554B1F6-64A4-7947-B5BE-3EC093D434C3}" dt="2022-11-15T00:26:56.067" v="2495" actId="478"/>
          <ac:spMkLst>
            <pc:docMk/>
            <pc:sldMk cId="1084477811" sldId="909"/>
            <ac:spMk id="15" creationId="{70CF7292-EFC4-0A81-8EE8-F4058DE42094}"/>
          </ac:spMkLst>
        </pc:spChg>
      </pc:sldChg>
      <pc:sldChg chg="modSp mod modTransition modAnim">
        <pc:chgData name="CaoChancy" userId="9da7f5f1-5b05-4358-a5b4-111610f8b428" providerId="ADAL" clId="{1554B1F6-64A4-7947-B5BE-3EC093D434C3}" dt="2022-11-15T00:32:01.124" v="2635"/>
        <pc:sldMkLst>
          <pc:docMk/>
          <pc:sldMk cId="1832864210" sldId="910"/>
        </pc:sldMkLst>
        <pc:spChg chg="mod">
          <ac:chgData name="CaoChancy" userId="9da7f5f1-5b05-4358-a5b4-111610f8b428" providerId="ADAL" clId="{1554B1F6-64A4-7947-B5BE-3EC093D434C3}" dt="2022-11-13T15:27:29.377" v="581" actId="1035"/>
          <ac:spMkLst>
            <pc:docMk/>
            <pc:sldMk cId="1832864210" sldId="910"/>
            <ac:spMk id="4" creationId="{B57921DD-150D-974F-6987-FFD698A3196F}"/>
          </ac:spMkLst>
        </pc:spChg>
        <pc:spChg chg="mod">
          <ac:chgData name="CaoChancy" userId="9da7f5f1-5b05-4358-a5b4-111610f8b428" providerId="ADAL" clId="{1554B1F6-64A4-7947-B5BE-3EC093D434C3}" dt="2022-11-15T00:31:54.489" v="2633" actId="14100"/>
          <ac:spMkLst>
            <pc:docMk/>
            <pc:sldMk cId="1832864210" sldId="910"/>
            <ac:spMk id="5" creationId="{F5C927C9-CF1F-3F42-B5B1-ED744AF949EE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5T00:32:15.899" v="2636" actId="2696"/>
        <pc:sldMkLst>
          <pc:docMk/>
          <pc:sldMk cId="580152781" sldId="911"/>
        </pc:sldMkLst>
        <pc:spChg chg="add mod">
          <ac:chgData name="CaoChancy" userId="9da7f5f1-5b05-4358-a5b4-111610f8b428" providerId="ADAL" clId="{1554B1F6-64A4-7947-B5BE-3EC093D434C3}" dt="2022-11-13T15:27:33.282" v="583"/>
          <ac:spMkLst>
            <pc:docMk/>
            <pc:sldMk cId="580152781" sldId="911"/>
            <ac:spMk id="3" creationId="{E20AEF33-E993-0895-57A4-4685E193A2B4}"/>
          </ac:spMkLst>
        </pc:spChg>
        <pc:spChg chg="del">
          <ac:chgData name="CaoChancy" userId="9da7f5f1-5b05-4358-a5b4-111610f8b428" providerId="ADAL" clId="{1554B1F6-64A4-7947-B5BE-3EC093D434C3}" dt="2022-11-13T15:27:33.009" v="582" actId="478"/>
          <ac:spMkLst>
            <pc:docMk/>
            <pc:sldMk cId="580152781" sldId="911"/>
            <ac:spMk id="4" creationId="{7D234668-7A4D-10E7-A0C6-6D1B31D39D88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5T00:32:15.899" v="2636" actId="2696"/>
        <pc:sldMkLst>
          <pc:docMk/>
          <pc:sldMk cId="451612516" sldId="912"/>
        </pc:sldMkLst>
        <pc:spChg chg="add mod">
          <ac:chgData name="CaoChancy" userId="9da7f5f1-5b05-4358-a5b4-111610f8b428" providerId="ADAL" clId="{1554B1F6-64A4-7947-B5BE-3EC093D434C3}" dt="2022-11-13T15:27:36.960" v="585"/>
          <ac:spMkLst>
            <pc:docMk/>
            <pc:sldMk cId="451612516" sldId="912"/>
            <ac:spMk id="3" creationId="{31EBC36B-7BC5-AA59-7315-2E7B51088C57}"/>
          </ac:spMkLst>
        </pc:spChg>
        <pc:spChg chg="del">
          <ac:chgData name="CaoChancy" userId="9da7f5f1-5b05-4358-a5b4-111610f8b428" providerId="ADAL" clId="{1554B1F6-64A4-7947-B5BE-3EC093D434C3}" dt="2022-11-13T15:27:36.620" v="584" actId="478"/>
          <ac:spMkLst>
            <pc:docMk/>
            <pc:sldMk cId="451612516" sldId="912"/>
            <ac:spMk id="4" creationId="{5E8E06E0-C174-3CA7-251B-35561BDC2F2E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5T00:32:15.899" v="2636" actId="2696"/>
        <pc:sldMkLst>
          <pc:docMk/>
          <pc:sldMk cId="2178544900" sldId="913"/>
        </pc:sldMkLst>
        <pc:spChg chg="add mod">
          <ac:chgData name="CaoChancy" userId="9da7f5f1-5b05-4358-a5b4-111610f8b428" providerId="ADAL" clId="{1554B1F6-64A4-7947-B5BE-3EC093D434C3}" dt="2022-11-13T15:27:41.404" v="587"/>
          <ac:spMkLst>
            <pc:docMk/>
            <pc:sldMk cId="2178544900" sldId="913"/>
            <ac:spMk id="3" creationId="{39A4E92F-D124-52AF-B725-CA7956FEA209}"/>
          </ac:spMkLst>
        </pc:spChg>
        <pc:spChg chg="del">
          <ac:chgData name="CaoChancy" userId="9da7f5f1-5b05-4358-a5b4-111610f8b428" providerId="ADAL" clId="{1554B1F6-64A4-7947-B5BE-3EC093D434C3}" dt="2022-11-13T15:27:41.056" v="586" actId="478"/>
          <ac:spMkLst>
            <pc:docMk/>
            <pc:sldMk cId="2178544900" sldId="913"/>
            <ac:spMk id="4" creationId="{79E8CFCA-F1AA-401B-DDE9-0A400868A13F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5T00:32:15.899" v="2636" actId="2696"/>
        <pc:sldMkLst>
          <pc:docMk/>
          <pc:sldMk cId="947860214" sldId="914"/>
        </pc:sldMkLst>
        <pc:spChg chg="add mod">
          <ac:chgData name="CaoChancy" userId="9da7f5f1-5b05-4358-a5b4-111610f8b428" providerId="ADAL" clId="{1554B1F6-64A4-7947-B5BE-3EC093D434C3}" dt="2022-11-13T15:27:46.922" v="589"/>
          <ac:spMkLst>
            <pc:docMk/>
            <pc:sldMk cId="947860214" sldId="914"/>
            <ac:spMk id="3" creationId="{9687BD71-2ADE-AB00-837E-8CB67C85AF76}"/>
          </ac:spMkLst>
        </pc:spChg>
        <pc:spChg chg="del">
          <ac:chgData name="CaoChancy" userId="9da7f5f1-5b05-4358-a5b4-111610f8b428" providerId="ADAL" clId="{1554B1F6-64A4-7947-B5BE-3EC093D434C3}" dt="2022-11-13T15:27:46.360" v="588" actId="478"/>
          <ac:spMkLst>
            <pc:docMk/>
            <pc:sldMk cId="947860214" sldId="914"/>
            <ac:spMk id="4" creationId="{B2096A45-B482-DCBC-F34B-3ABE3E24D97D}"/>
          </ac:spMkLst>
        </pc:spChg>
      </pc:sldChg>
      <pc:sldChg chg="addSp delSp modSp mod modTransition modAnim">
        <pc:chgData name="CaoChancy" userId="9da7f5f1-5b05-4358-a5b4-111610f8b428" providerId="ADAL" clId="{1554B1F6-64A4-7947-B5BE-3EC093D434C3}" dt="2022-11-15T01:29:52.672" v="3039"/>
        <pc:sldMkLst>
          <pc:docMk/>
          <pc:sldMk cId="2243602318" sldId="915"/>
        </pc:sldMkLst>
        <pc:spChg chg="add mod">
          <ac:chgData name="CaoChancy" userId="9da7f5f1-5b05-4358-a5b4-111610f8b428" providerId="ADAL" clId="{1554B1F6-64A4-7947-B5BE-3EC093D434C3}" dt="2022-11-13T15:27:51.402" v="591"/>
          <ac:spMkLst>
            <pc:docMk/>
            <pc:sldMk cId="2243602318" sldId="915"/>
            <ac:spMk id="3" creationId="{F7E192C0-783A-88D9-FCD0-BA5F13F08053}"/>
          </ac:spMkLst>
        </pc:spChg>
        <pc:spChg chg="del">
          <ac:chgData name="CaoChancy" userId="9da7f5f1-5b05-4358-a5b4-111610f8b428" providerId="ADAL" clId="{1554B1F6-64A4-7947-B5BE-3EC093D434C3}" dt="2022-11-13T15:27:50.960" v="590" actId="478"/>
          <ac:spMkLst>
            <pc:docMk/>
            <pc:sldMk cId="2243602318" sldId="915"/>
            <ac:spMk id="4" creationId="{67B7C493-38DC-8A1D-0129-5338657F2DF0}"/>
          </ac:spMkLst>
        </pc:spChg>
        <pc:spChg chg="mod">
          <ac:chgData name="CaoChancy" userId="9da7f5f1-5b05-4358-a5b4-111610f8b428" providerId="ADAL" clId="{1554B1F6-64A4-7947-B5BE-3EC093D434C3}" dt="2022-11-15T01:29:40.795" v="3037" actId="113"/>
          <ac:spMkLst>
            <pc:docMk/>
            <pc:sldMk cId="2243602318" sldId="915"/>
            <ac:spMk id="5" creationId="{CC49C214-1E2A-ECD8-603B-A7860B46906B}"/>
          </ac:spMkLst>
        </pc:spChg>
        <pc:picChg chg="del">
          <ac:chgData name="CaoChancy" userId="9da7f5f1-5b05-4358-a5b4-111610f8b428" providerId="ADAL" clId="{1554B1F6-64A4-7947-B5BE-3EC093D434C3}" dt="2022-11-15T00:33:11.671" v="2653" actId="478"/>
          <ac:picMkLst>
            <pc:docMk/>
            <pc:sldMk cId="2243602318" sldId="915"/>
            <ac:picMk id="11" creationId="{DFC4CC02-83FF-E259-B1D8-6749F54687D3}"/>
          </ac:picMkLst>
        </pc:picChg>
      </pc:sldChg>
      <pc:sldChg chg="addSp delSp modSp mod modTransition modAnim">
        <pc:chgData name="CaoChancy" userId="9da7f5f1-5b05-4358-a5b4-111610f8b428" providerId="ADAL" clId="{1554B1F6-64A4-7947-B5BE-3EC093D434C3}" dt="2022-11-15T01:30:03.141" v="3042"/>
        <pc:sldMkLst>
          <pc:docMk/>
          <pc:sldMk cId="1682796821" sldId="916"/>
        </pc:sldMkLst>
        <pc:spChg chg="add mod">
          <ac:chgData name="CaoChancy" userId="9da7f5f1-5b05-4358-a5b4-111610f8b428" providerId="ADAL" clId="{1554B1F6-64A4-7947-B5BE-3EC093D434C3}" dt="2022-11-13T15:27:58.454" v="593"/>
          <ac:spMkLst>
            <pc:docMk/>
            <pc:sldMk cId="1682796821" sldId="916"/>
            <ac:spMk id="3" creationId="{22297CED-492F-A390-3BA4-1334F6850CE2}"/>
          </ac:spMkLst>
        </pc:spChg>
        <pc:spChg chg="del">
          <ac:chgData name="CaoChancy" userId="9da7f5f1-5b05-4358-a5b4-111610f8b428" providerId="ADAL" clId="{1554B1F6-64A4-7947-B5BE-3EC093D434C3}" dt="2022-11-13T15:27:58.161" v="592" actId="478"/>
          <ac:spMkLst>
            <pc:docMk/>
            <pc:sldMk cId="1682796821" sldId="916"/>
            <ac:spMk id="4" creationId="{04007D4D-9C5A-07E5-C331-F444553BA8B4}"/>
          </ac:spMkLst>
        </pc:spChg>
        <pc:spChg chg="mod">
          <ac:chgData name="CaoChancy" userId="9da7f5f1-5b05-4358-a5b4-111610f8b428" providerId="ADAL" clId="{1554B1F6-64A4-7947-B5BE-3EC093D434C3}" dt="2022-11-15T01:30:01.519" v="3041" actId="207"/>
          <ac:spMkLst>
            <pc:docMk/>
            <pc:sldMk cId="1682796821" sldId="916"/>
            <ac:spMk id="6" creationId="{B362B828-B76C-6C31-6163-6B2F173CBF3B}"/>
          </ac:spMkLst>
        </pc:spChg>
      </pc:sldChg>
      <pc:sldChg chg="addSp delSp modSp mod modTransition modAnim">
        <pc:chgData name="CaoChancy" userId="9da7f5f1-5b05-4358-a5b4-111610f8b428" providerId="ADAL" clId="{1554B1F6-64A4-7947-B5BE-3EC093D434C3}" dt="2022-11-15T00:48:26.179" v="2793" actId="14100"/>
        <pc:sldMkLst>
          <pc:docMk/>
          <pc:sldMk cId="2571647931" sldId="917"/>
        </pc:sldMkLst>
        <pc:spChg chg="add mod">
          <ac:chgData name="CaoChancy" userId="9da7f5f1-5b05-4358-a5b4-111610f8b428" providerId="ADAL" clId="{1554B1F6-64A4-7947-B5BE-3EC093D434C3}" dt="2022-11-13T15:28:04.419" v="595"/>
          <ac:spMkLst>
            <pc:docMk/>
            <pc:sldMk cId="2571647931" sldId="917"/>
            <ac:spMk id="3" creationId="{A8437C0C-820F-AD05-02DE-184F188310E0}"/>
          </ac:spMkLst>
        </pc:spChg>
        <pc:spChg chg="del">
          <ac:chgData name="CaoChancy" userId="9da7f5f1-5b05-4358-a5b4-111610f8b428" providerId="ADAL" clId="{1554B1F6-64A4-7947-B5BE-3EC093D434C3}" dt="2022-11-13T15:28:03.934" v="594" actId="478"/>
          <ac:spMkLst>
            <pc:docMk/>
            <pc:sldMk cId="2571647931" sldId="917"/>
            <ac:spMk id="4" creationId="{A3664A90-4445-AFB6-24A3-1BD3729BC02F}"/>
          </ac:spMkLst>
        </pc:spChg>
        <pc:spChg chg="mod">
          <ac:chgData name="CaoChancy" userId="9da7f5f1-5b05-4358-a5b4-111610f8b428" providerId="ADAL" clId="{1554B1F6-64A4-7947-B5BE-3EC093D434C3}" dt="2022-11-15T00:48:26.179" v="2793" actId="14100"/>
          <ac:spMkLst>
            <pc:docMk/>
            <pc:sldMk cId="2571647931" sldId="917"/>
            <ac:spMk id="6" creationId="{62BC02A0-0D10-0EFF-942A-F8C501AF5A93}"/>
          </ac:spMkLst>
        </pc:spChg>
        <pc:spChg chg="del">
          <ac:chgData name="CaoChancy" userId="9da7f5f1-5b05-4358-a5b4-111610f8b428" providerId="ADAL" clId="{1554B1F6-64A4-7947-B5BE-3EC093D434C3}" dt="2022-11-15T00:46:03.761" v="2737" actId="478"/>
          <ac:spMkLst>
            <pc:docMk/>
            <pc:sldMk cId="2571647931" sldId="917"/>
            <ac:spMk id="7" creationId="{70FC1EA5-E61F-D1F4-B125-86D269E55FE5}"/>
          </ac:spMkLst>
        </pc:spChg>
        <pc:spChg chg="del">
          <ac:chgData name="CaoChancy" userId="9da7f5f1-5b05-4358-a5b4-111610f8b428" providerId="ADAL" clId="{1554B1F6-64A4-7947-B5BE-3EC093D434C3}" dt="2022-11-15T00:46:05.587" v="2738" actId="478"/>
          <ac:spMkLst>
            <pc:docMk/>
            <pc:sldMk cId="2571647931" sldId="917"/>
            <ac:spMk id="8" creationId="{7235E728-3B28-728F-75C9-3C579E631768}"/>
          </ac:spMkLst>
        </pc:spChg>
      </pc:sldChg>
      <pc:sldChg chg="addSp delSp modSp mod modTransition modAnim">
        <pc:chgData name="CaoChancy" userId="9da7f5f1-5b05-4358-a5b4-111610f8b428" providerId="ADAL" clId="{1554B1F6-64A4-7947-B5BE-3EC093D434C3}" dt="2022-11-15T00:51:18.718" v="2807"/>
        <pc:sldMkLst>
          <pc:docMk/>
          <pc:sldMk cId="1033286970" sldId="918"/>
        </pc:sldMkLst>
        <pc:spChg chg="add mod">
          <ac:chgData name="CaoChancy" userId="9da7f5f1-5b05-4358-a5b4-111610f8b428" providerId="ADAL" clId="{1554B1F6-64A4-7947-B5BE-3EC093D434C3}" dt="2022-11-13T15:28:07.519" v="597"/>
          <ac:spMkLst>
            <pc:docMk/>
            <pc:sldMk cId="1033286970" sldId="918"/>
            <ac:spMk id="3" creationId="{7CFFD2A1-3532-CE56-8DD9-C443391DAB43}"/>
          </ac:spMkLst>
        </pc:spChg>
        <pc:spChg chg="del">
          <ac:chgData name="CaoChancy" userId="9da7f5f1-5b05-4358-a5b4-111610f8b428" providerId="ADAL" clId="{1554B1F6-64A4-7947-B5BE-3EC093D434C3}" dt="2022-11-13T15:28:07.253" v="596" actId="478"/>
          <ac:spMkLst>
            <pc:docMk/>
            <pc:sldMk cId="1033286970" sldId="918"/>
            <ac:spMk id="4" creationId="{90888E14-5ACE-EFEA-B193-BC14314BC725}"/>
          </ac:spMkLst>
        </pc:spChg>
        <pc:spChg chg="mod">
          <ac:chgData name="CaoChancy" userId="9da7f5f1-5b05-4358-a5b4-111610f8b428" providerId="ADAL" clId="{1554B1F6-64A4-7947-B5BE-3EC093D434C3}" dt="2022-11-15T00:51:12.461" v="2806" actId="27636"/>
          <ac:spMkLst>
            <pc:docMk/>
            <pc:sldMk cId="1033286970" sldId="918"/>
            <ac:spMk id="5" creationId="{AD36A02A-4B47-384F-230B-E1A30C6D2A55}"/>
          </ac:spMkLst>
        </pc:spChg>
      </pc:sldChg>
      <pc:sldChg chg="addSp delSp modSp mod modTransition">
        <pc:chgData name="CaoChancy" userId="9da7f5f1-5b05-4358-a5b4-111610f8b428" providerId="ADAL" clId="{1554B1F6-64A4-7947-B5BE-3EC093D434C3}" dt="2022-11-15T00:52:57.301" v="2847" actId="20577"/>
        <pc:sldMkLst>
          <pc:docMk/>
          <pc:sldMk cId="1088807363" sldId="919"/>
        </pc:sldMkLst>
        <pc:spChg chg="add mod">
          <ac:chgData name="CaoChancy" userId="9da7f5f1-5b05-4358-a5b4-111610f8b428" providerId="ADAL" clId="{1554B1F6-64A4-7947-B5BE-3EC093D434C3}" dt="2022-11-13T15:28:11.638" v="599"/>
          <ac:spMkLst>
            <pc:docMk/>
            <pc:sldMk cId="1088807363" sldId="919"/>
            <ac:spMk id="3" creationId="{1D1F5591-BC5F-30F9-C78B-EBB4C5BAF33F}"/>
          </ac:spMkLst>
        </pc:spChg>
        <pc:spChg chg="del">
          <ac:chgData name="CaoChancy" userId="9da7f5f1-5b05-4358-a5b4-111610f8b428" providerId="ADAL" clId="{1554B1F6-64A4-7947-B5BE-3EC093D434C3}" dt="2022-11-13T15:28:11.375" v="598" actId="478"/>
          <ac:spMkLst>
            <pc:docMk/>
            <pc:sldMk cId="1088807363" sldId="919"/>
            <ac:spMk id="4" creationId="{15CAC943-038A-79E3-7B1D-2FBEBA4698CC}"/>
          </ac:spMkLst>
        </pc:spChg>
        <pc:spChg chg="mod">
          <ac:chgData name="CaoChancy" userId="9da7f5f1-5b05-4358-a5b4-111610f8b428" providerId="ADAL" clId="{1554B1F6-64A4-7947-B5BE-3EC093D434C3}" dt="2022-11-15T00:52:57.301" v="2847" actId="20577"/>
          <ac:spMkLst>
            <pc:docMk/>
            <pc:sldMk cId="1088807363" sldId="919"/>
            <ac:spMk id="6" creationId="{E6D13B18-1706-0758-FA7E-3F3857496CF0}"/>
          </ac:spMkLst>
        </pc:spChg>
        <pc:spChg chg="del">
          <ac:chgData name="CaoChancy" userId="9da7f5f1-5b05-4358-a5b4-111610f8b428" providerId="ADAL" clId="{1554B1F6-64A4-7947-B5BE-3EC093D434C3}" dt="2022-11-15T00:36:50.453" v="2736" actId="478"/>
          <ac:spMkLst>
            <pc:docMk/>
            <pc:sldMk cId="1088807363" sldId="919"/>
            <ac:spMk id="7" creationId="{BF2C84E1-DF1E-19A0-C101-62AB1B7B8CEC}"/>
          </ac:spMkLst>
        </pc:spChg>
      </pc:sldChg>
      <pc:sldChg chg="modSp mod modTransition modAnim">
        <pc:chgData name="CaoChancy" userId="9da7f5f1-5b05-4358-a5b4-111610f8b428" providerId="ADAL" clId="{1554B1F6-64A4-7947-B5BE-3EC093D434C3}" dt="2022-11-15T01:30:22.998" v="3043" actId="14100"/>
        <pc:sldMkLst>
          <pc:docMk/>
          <pc:sldMk cId="464709676" sldId="920"/>
        </pc:sldMkLst>
        <pc:spChg chg="mod">
          <ac:chgData name="CaoChancy" userId="9da7f5f1-5b05-4358-a5b4-111610f8b428" providerId="ADAL" clId="{1554B1F6-64A4-7947-B5BE-3EC093D434C3}" dt="2022-11-13T15:28:16.020" v="603" actId="1035"/>
          <ac:spMkLst>
            <pc:docMk/>
            <pc:sldMk cId="464709676" sldId="920"/>
            <ac:spMk id="4" creationId="{26800B62-1578-394E-056A-F330871BA4DC}"/>
          </ac:spMkLst>
        </pc:spChg>
        <pc:spChg chg="mod">
          <ac:chgData name="CaoChancy" userId="9da7f5f1-5b05-4358-a5b4-111610f8b428" providerId="ADAL" clId="{1554B1F6-64A4-7947-B5BE-3EC093D434C3}" dt="2022-11-15T01:30:22.998" v="3043" actId="14100"/>
          <ac:spMkLst>
            <pc:docMk/>
            <pc:sldMk cId="464709676" sldId="920"/>
            <ac:spMk id="5" creationId="{5D8A1189-601C-CAD2-0AFE-9F3D421F4856}"/>
          </ac:spMkLst>
        </pc:spChg>
      </pc:sldChg>
      <pc:sldChg chg="addSp delSp modSp del mod modTransition">
        <pc:chgData name="CaoChancy" userId="9da7f5f1-5b05-4358-a5b4-111610f8b428" providerId="ADAL" clId="{1554B1F6-64A4-7947-B5BE-3EC093D434C3}" dt="2022-11-15T00:58:30.926" v="2922" actId="2696"/>
        <pc:sldMkLst>
          <pc:docMk/>
          <pc:sldMk cId="1799124941" sldId="921"/>
        </pc:sldMkLst>
        <pc:spChg chg="add mod">
          <ac:chgData name="CaoChancy" userId="9da7f5f1-5b05-4358-a5b4-111610f8b428" providerId="ADAL" clId="{1554B1F6-64A4-7947-B5BE-3EC093D434C3}" dt="2022-11-13T15:28:22.324" v="605"/>
          <ac:spMkLst>
            <pc:docMk/>
            <pc:sldMk cId="1799124941" sldId="921"/>
            <ac:spMk id="3" creationId="{D4DFBC98-8105-0BAB-D96F-D076B4F7E19E}"/>
          </ac:spMkLst>
        </pc:spChg>
        <pc:spChg chg="del">
          <ac:chgData name="CaoChancy" userId="9da7f5f1-5b05-4358-a5b4-111610f8b428" providerId="ADAL" clId="{1554B1F6-64A4-7947-B5BE-3EC093D434C3}" dt="2022-11-13T15:28:21.993" v="604" actId="478"/>
          <ac:spMkLst>
            <pc:docMk/>
            <pc:sldMk cId="1799124941" sldId="921"/>
            <ac:spMk id="4" creationId="{A1F8A426-6508-5D8A-83B8-B669618BF289}"/>
          </ac:spMkLst>
        </pc:spChg>
        <pc:spChg chg="mod">
          <ac:chgData name="CaoChancy" userId="9da7f5f1-5b05-4358-a5b4-111610f8b428" providerId="ADAL" clId="{1554B1F6-64A4-7947-B5BE-3EC093D434C3}" dt="2022-11-15T00:57:15.053" v="2910" actId="21"/>
          <ac:spMkLst>
            <pc:docMk/>
            <pc:sldMk cId="1799124941" sldId="921"/>
            <ac:spMk id="5" creationId="{C2DCB37B-C4C8-E80C-BC19-77A1A920D7C1}"/>
          </ac:spMkLst>
        </pc:spChg>
      </pc:sldChg>
      <pc:sldChg chg="addSp delSp modSp mod modTransition modAnim">
        <pc:chgData name="CaoChancy" userId="9da7f5f1-5b05-4358-a5b4-111610f8b428" providerId="ADAL" clId="{1554B1F6-64A4-7947-B5BE-3EC093D434C3}" dt="2022-11-15T01:00:00.895" v="2944"/>
        <pc:sldMkLst>
          <pc:docMk/>
          <pc:sldMk cId="2361531813" sldId="922"/>
        </pc:sldMkLst>
        <pc:spChg chg="add mod">
          <ac:chgData name="CaoChancy" userId="9da7f5f1-5b05-4358-a5b4-111610f8b428" providerId="ADAL" clId="{1554B1F6-64A4-7947-B5BE-3EC093D434C3}" dt="2022-11-13T15:28:26.047" v="607"/>
          <ac:spMkLst>
            <pc:docMk/>
            <pc:sldMk cId="2361531813" sldId="922"/>
            <ac:spMk id="3" creationId="{CFA3A3D8-CE53-2924-DB9A-77B2912874C4}"/>
          </ac:spMkLst>
        </pc:spChg>
        <pc:spChg chg="del">
          <ac:chgData name="CaoChancy" userId="9da7f5f1-5b05-4358-a5b4-111610f8b428" providerId="ADAL" clId="{1554B1F6-64A4-7947-B5BE-3EC093D434C3}" dt="2022-11-13T15:28:25.758" v="606" actId="478"/>
          <ac:spMkLst>
            <pc:docMk/>
            <pc:sldMk cId="2361531813" sldId="922"/>
            <ac:spMk id="4" creationId="{68502D1B-0454-ACE8-A5D6-41F54AE824D1}"/>
          </ac:spMkLst>
        </pc:spChg>
        <pc:spChg chg="mod">
          <ac:chgData name="CaoChancy" userId="9da7f5f1-5b05-4358-a5b4-111610f8b428" providerId="ADAL" clId="{1554B1F6-64A4-7947-B5BE-3EC093D434C3}" dt="2022-11-15T00:59:40.531" v="2942" actId="20577"/>
          <ac:spMkLst>
            <pc:docMk/>
            <pc:sldMk cId="2361531813" sldId="922"/>
            <ac:spMk id="5" creationId="{2D353365-E26F-D975-BC02-4E91234DCB52}"/>
          </ac:spMkLst>
        </pc:spChg>
      </pc:sldChg>
      <pc:sldChg chg="addSp delSp modSp mod modTransition modAnim">
        <pc:chgData name="CaoChancy" userId="9da7f5f1-5b05-4358-a5b4-111610f8b428" providerId="ADAL" clId="{1554B1F6-64A4-7947-B5BE-3EC093D434C3}" dt="2022-11-15T01:00:47.420" v="2950"/>
        <pc:sldMkLst>
          <pc:docMk/>
          <pc:sldMk cId="3977855768" sldId="923"/>
        </pc:sldMkLst>
        <pc:spChg chg="add mod">
          <ac:chgData name="CaoChancy" userId="9da7f5f1-5b05-4358-a5b4-111610f8b428" providerId="ADAL" clId="{1554B1F6-64A4-7947-B5BE-3EC093D434C3}" dt="2022-11-13T15:28:30.859" v="609"/>
          <ac:spMkLst>
            <pc:docMk/>
            <pc:sldMk cId="3977855768" sldId="923"/>
            <ac:spMk id="3" creationId="{939A217D-1A68-5F00-F551-A4A0AF6736F5}"/>
          </ac:spMkLst>
        </pc:spChg>
        <pc:spChg chg="del">
          <ac:chgData name="CaoChancy" userId="9da7f5f1-5b05-4358-a5b4-111610f8b428" providerId="ADAL" clId="{1554B1F6-64A4-7947-B5BE-3EC093D434C3}" dt="2022-11-13T15:28:30.616" v="608" actId="478"/>
          <ac:spMkLst>
            <pc:docMk/>
            <pc:sldMk cId="3977855768" sldId="923"/>
            <ac:spMk id="4" creationId="{899F7F1D-5857-C4E6-5ECD-74BFECD2D665}"/>
          </ac:spMkLst>
        </pc:spChg>
        <pc:spChg chg="mod">
          <ac:chgData name="CaoChancy" userId="9da7f5f1-5b05-4358-a5b4-111610f8b428" providerId="ADAL" clId="{1554B1F6-64A4-7947-B5BE-3EC093D434C3}" dt="2022-11-15T01:00:30.303" v="2947" actId="114"/>
          <ac:spMkLst>
            <pc:docMk/>
            <pc:sldMk cId="3977855768" sldId="923"/>
            <ac:spMk id="5" creationId="{DF130494-3FE1-F1E4-3AAF-9EA3D6BD91A6}"/>
          </ac:spMkLst>
        </pc:spChg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2704032964" sldId="924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643455687" sldId="925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1851482801" sldId="926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946495201" sldId="927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081743112" sldId="928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461633667" sldId="929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290965106" sldId="930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635782952" sldId="931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2357923777" sldId="932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687072042" sldId="933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550969984" sldId="934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24176846" sldId="935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281470411" sldId="936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559859261" sldId="937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2324309822" sldId="938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409731449" sldId="939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046635865" sldId="940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1224793345" sldId="941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4038704149" sldId="942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810974998" sldId="943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89936537" sldId="944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206371193" sldId="945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2012578811" sldId="946"/>
        </pc:sldMkLst>
      </pc:sldChg>
      <pc:sldChg chg="add">
        <pc:chgData name="CaoChancy" userId="9da7f5f1-5b05-4358-a5b4-111610f8b428" providerId="ADAL" clId="{1554B1F6-64A4-7947-B5BE-3EC093D434C3}" dt="2022-11-14T10:53:06.579" v="1854"/>
        <pc:sldMkLst>
          <pc:docMk/>
          <pc:sldMk cId="1886217113" sldId="947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3317424707" sldId="947"/>
        </pc:sldMkLst>
      </pc:sldChg>
      <pc:sldChg chg="del modTransition">
        <pc:chgData name="CaoChancy" userId="9da7f5f1-5b05-4358-a5b4-111610f8b428" providerId="ADAL" clId="{1554B1F6-64A4-7947-B5BE-3EC093D434C3}" dt="2022-11-13T05:00:43.988" v="22" actId="2696"/>
        <pc:sldMkLst>
          <pc:docMk/>
          <pc:sldMk cId="1158706201" sldId="948"/>
        </pc:sldMkLst>
      </pc:sldChg>
      <pc:sldChg chg="modSp add mod modTransition">
        <pc:chgData name="CaoChancy" userId="9da7f5f1-5b05-4358-a5b4-111610f8b428" providerId="ADAL" clId="{1554B1F6-64A4-7947-B5BE-3EC093D434C3}" dt="2022-11-13T05:03:19.622" v="161" actId="20577"/>
        <pc:sldMkLst>
          <pc:docMk/>
          <pc:sldMk cId="2093533631" sldId="949"/>
        </pc:sldMkLst>
        <pc:spChg chg="mod">
          <ac:chgData name="CaoChancy" userId="9da7f5f1-5b05-4358-a5b4-111610f8b428" providerId="ADAL" clId="{1554B1F6-64A4-7947-B5BE-3EC093D434C3}" dt="2022-11-13T05:03:19.622" v="161" actId="20577"/>
          <ac:spMkLst>
            <pc:docMk/>
            <pc:sldMk cId="2093533631" sldId="949"/>
            <ac:spMk id="5" creationId="{5E04D95A-6B1C-A293-2A26-6E6AA09AFD33}"/>
          </ac:spMkLst>
        </pc:spChg>
      </pc:sldChg>
      <pc:sldChg chg="addSp delSp modSp new del mod">
        <pc:chgData name="CaoChancy" userId="9da7f5f1-5b05-4358-a5b4-111610f8b428" providerId="ADAL" clId="{1554B1F6-64A4-7947-B5BE-3EC093D434C3}" dt="2022-11-14T15:04:44.313" v="2075" actId="2696"/>
        <pc:sldMkLst>
          <pc:docMk/>
          <pc:sldMk cId="1628121447" sldId="950"/>
        </pc:sldMkLst>
        <pc:spChg chg="del">
          <ac:chgData name="CaoChancy" userId="9da7f5f1-5b05-4358-a5b4-111610f8b428" providerId="ADAL" clId="{1554B1F6-64A4-7947-B5BE-3EC093D434C3}" dt="2022-11-14T14:57:44.868" v="1918" actId="478"/>
          <ac:spMkLst>
            <pc:docMk/>
            <pc:sldMk cId="1628121447" sldId="950"/>
            <ac:spMk id="2" creationId="{96A4C187-CD19-1952-1520-1078D4221AC8}"/>
          </ac:spMkLst>
        </pc:spChg>
        <pc:spChg chg="del">
          <ac:chgData name="CaoChancy" userId="9da7f5f1-5b05-4358-a5b4-111610f8b428" providerId="ADAL" clId="{1554B1F6-64A4-7947-B5BE-3EC093D434C3}" dt="2022-11-14T14:57:44.212" v="1917" actId="478"/>
          <ac:spMkLst>
            <pc:docMk/>
            <pc:sldMk cId="1628121447" sldId="950"/>
            <ac:spMk id="3" creationId="{03643CC8-0180-2A63-B4AD-4DBF4AA736E1}"/>
          </ac:spMkLst>
        </pc:spChg>
        <pc:spChg chg="add mod">
          <ac:chgData name="CaoChancy" userId="9da7f5f1-5b05-4358-a5b4-111610f8b428" providerId="ADAL" clId="{1554B1F6-64A4-7947-B5BE-3EC093D434C3}" dt="2022-11-14T14:57:49.287" v="1919"/>
          <ac:spMkLst>
            <pc:docMk/>
            <pc:sldMk cId="1628121447" sldId="950"/>
            <ac:spMk id="4" creationId="{41A8AE3A-2E5C-3AEB-044C-860F840DFEDA}"/>
          </ac:spMkLst>
        </pc:spChg>
        <pc:spChg chg="add del mod">
          <ac:chgData name="CaoChancy" userId="9da7f5f1-5b05-4358-a5b4-111610f8b428" providerId="ADAL" clId="{1554B1F6-64A4-7947-B5BE-3EC093D434C3}" dt="2022-11-14T15:04:42.214" v="2074"/>
          <ac:spMkLst>
            <pc:docMk/>
            <pc:sldMk cId="1628121447" sldId="950"/>
            <ac:spMk id="6" creationId="{36A97721-3850-0C2A-3945-3D8C6B8E21F1}"/>
          </ac:spMkLst>
        </pc:spChg>
      </pc:sldChg>
      <pc:sldMasterChg chg="modSldLayout">
        <pc:chgData name="CaoChancy" userId="9da7f5f1-5b05-4358-a5b4-111610f8b428" providerId="ADAL" clId="{1554B1F6-64A4-7947-B5BE-3EC093D434C3}" dt="2022-11-13T04:59:33.888" v="21"/>
        <pc:sldMasterMkLst>
          <pc:docMk/>
          <pc:sldMasterMk cId="1608713038" sldId="2147483660"/>
        </pc:sldMasterMkLst>
        <pc:sldLayoutChg chg="addSp delSp modSp mod">
          <pc:chgData name="CaoChancy" userId="9da7f5f1-5b05-4358-a5b4-111610f8b428" providerId="ADAL" clId="{1554B1F6-64A4-7947-B5BE-3EC093D434C3}" dt="2022-11-13T04:59:33.888" v="21"/>
          <pc:sldLayoutMkLst>
            <pc:docMk/>
            <pc:sldMasterMk cId="1608713038" sldId="2147483660"/>
            <pc:sldLayoutMk cId="299759444" sldId="2147483662"/>
          </pc:sldLayoutMkLst>
          <pc:spChg chg="add mod">
            <ac:chgData name="CaoChancy" userId="9da7f5f1-5b05-4358-a5b4-111610f8b428" providerId="ADAL" clId="{1554B1F6-64A4-7947-B5BE-3EC093D434C3}" dt="2022-11-13T04:59:33.888" v="21"/>
            <ac:spMkLst>
              <pc:docMk/>
              <pc:sldMasterMk cId="1608713038" sldId="2147483660"/>
              <pc:sldLayoutMk cId="299759444" sldId="2147483662"/>
              <ac:spMk id="6" creationId="{18F0789A-FE58-826A-2DC3-A2E247D69F2E}"/>
            </ac:spMkLst>
          </pc:spChg>
          <pc:spChg chg="del mod">
            <ac:chgData name="CaoChancy" userId="9da7f5f1-5b05-4358-a5b4-111610f8b428" providerId="ADAL" clId="{1554B1F6-64A4-7947-B5BE-3EC093D434C3}" dt="2022-11-13T04:59:20.611" v="19" actId="478"/>
            <ac:spMkLst>
              <pc:docMk/>
              <pc:sldMasterMk cId="1608713038" sldId="2147483660"/>
              <pc:sldLayoutMk cId="299759444" sldId="2147483662"/>
              <ac:spMk id="11" creationId="{11E8726E-962B-4955-AF90-94587AECA709}"/>
            </ac:spMkLst>
          </pc:spChg>
          <pc:spChg chg="mod">
            <ac:chgData name="CaoChancy" userId="9da7f5f1-5b05-4358-a5b4-111610f8b428" providerId="ADAL" clId="{1554B1F6-64A4-7947-B5BE-3EC093D434C3}" dt="2022-11-13T04:59:33.888" v="21"/>
            <ac:spMkLst>
              <pc:docMk/>
              <pc:sldMasterMk cId="1608713038" sldId="2147483660"/>
              <pc:sldLayoutMk cId="299759444" sldId="2147483662"/>
              <ac:spMk id="16" creationId="{E6210837-C584-52B4-B319-D4F8DEF444E2}"/>
            </ac:spMkLst>
          </pc:spChg>
          <pc:spChg chg="add mod">
            <ac:chgData name="CaoChancy" userId="9da7f5f1-5b05-4358-a5b4-111610f8b428" providerId="ADAL" clId="{1554B1F6-64A4-7947-B5BE-3EC093D434C3}" dt="2022-11-13T04:59:33.888" v="21"/>
            <ac:spMkLst>
              <pc:docMk/>
              <pc:sldMasterMk cId="1608713038" sldId="2147483660"/>
              <pc:sldLayoutMk cId="299759444" sldId="2147483662"/>
              <ac:spMk id="17" creationId="{7FEDCF14-5FDD-AEDA-7247-D336CD3B651E}"/>
            </ac:spMkLst>
          </pc:spChg>
          <pc:grpChg chg="add mod">
            <ac:chgData name="CaoChancy" userId="9da7f5f1-5b05-4358-a5b4-111610f8b428" providerId="ADAL" clId="{1554B1F6-64A4-7947-B5BE-3EC093D434C3}" dt="2022-11-13T04:59:33.888" v="21"/>
            <ac:grpSpMkLst>
              <pc:docMk/>
              <pc:sldMasterMk cId="1608713038" sldId="2147483660"/>
              <pc:sldLayoutMk cId="299759444" sldId="2147483662"/>
              <ac:grpSpMk id="14" creationId="{E14DF8ED-6DFC-9152-5C91-22CFD45A0514}"/>
            </ac:grpSpMkLst>
          </pc:grpChg>
          <pc:picChg chg="add mod">
            <ac:chgData name="CaoChancy" userId="9da7f5f1-5b05-4358-a5b4-111610f8b428" providerId="ADAL" clId="{1554B1F6-64A4-7947-B5BE-3EC093D434C3}" dt="2022-11-13T04:59:33.888" v="21"/>
            <ac:picMkLst>
              <pc:docMk/>
              <pc:sldMasterMk cId="1608713038" sldId="2147483660"/>
              <pc:sldLayoutMk cId="299759444" sldId="2147483662"/>
              <ac:picMk id="8" creationId="{133F7C01-5708-8C65-5787-D6DD098D7AA8}"/>
            </ac:picMkLst>
          </pc:picChg>
          <pc:picChg chg="del">
            <ac:chgData name="CaoChancy" userId="9da7f5f1-5b05-4358-a5b4-111610f8b428" providerId="ADAL" clId="{1554B1F6-64A4-7947-B5BE-3EC093D434C3}" dt="2022-11-13T04:59:21.177" v="20" actId="478"/>
            <ac:picMkLst>
              <pc:docMk/>
              <pc:sldMasterMk cId="1608713038" sldId="2147483660"/>
              <pc:sldLayoutMk cId="299759444" sldId="2147483662"/>
              <ac:picMk id="12" creationId="{392114FE-28DF-45DF-8AE4-2B8798304B74}"/>
            </ac:picMkLst>
          </pc:picChg>
          <pc:picChg chg="mod">
            <ac:chgData name="CaoChancy" userId="9da7f5f1-5b05-4358-a5b4-111610f8b428" providerId="ADAL" clId="{1554B1F6-64A4-7947-B5BE-3EC093D434C3}" dt="2022-11-13T04:59:33.888" v="21"/>
            <ac:picMkLst>
              <pc:docMk/>
              <pc:sldMasterMk cId="1608713038" sldId="2147483660"/>
              <pc:sldLayoutMk cId="299759444" sldId="2147483662"/>
              <ac:picMk id="15" creationId="{65F2EF5D-2517-8C51-06FD-34998BF79148}"/>
            </ac:picMkLst>
          </pc:picChg>
          <pc:cxnChg chg="add mod">
            <ac:chgData name="CaoChancy" userId="9da7f5f1-5b05-4358-a5b4-111610f8b428" providerId="ADAL" clId="{1554B1F6-64A4-7947-B5BE-3EC093D434C3}" dt="2022-11-13T04:59:33.888" v="21"/>
            <ac:cxnSpMkLst>
              <pc:docMk/>
              <pc:sldMasterMk cId="1608713038" sldId="2147483660"/>
              <pc:sldLayoutMk cId="299759444" sldId="2147483662"/>
              <ac:cxnSpMk id="18" creationId="{8355CB27-3A4F-E1E5-164B-3C654980745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7A3B7-CFBD-F94B-9D76-43F785EDF11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5082-F0CD-7F40-B4D5-028C059468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6292-CFE9-1B49-A9F3-08B94B8117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5082-F0CD-7F40-B4D5-028C0594685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1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3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CBC6CC-69AA-4E96-8589-BB3828B51D33}"/>
              </a:ext>
            </a:extLst>
          </p:cNvPr>
          <p:cNvSpPr txBox="1">
            <a:spLocks/>
          </p:cNvSpPr>
          <p:nvPr userDrawn="1"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矩形 28">
            <a:extLst>
              <a:ext uri="{FF2B5EF4-FFF2-40B4-BE49-F238E27FC236}">
                <a16:creationId xmlns:a16="http://schemas.microsoft.com/office/drawing/2014/main" id="{5652CB8D-AB06-4DAB-A63F-F6DB3B538D59}"/>
              </a:ext>
            </a:extLst>
          </p:cNvPr>
          <p:cNvSpPr/>
          <p:nvPr userDrawn="1"/>
        </p:nvSpPr>
        <p:spPr>
          <a:xfrm>
            <a:off x="-1" y="1590836"/>
            <a:ext cx="680339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29">
            <a:extLst>
              <a:ext uri="{FF2B5EF4-FFF2-40B4-BE49-F238E27FC236}">
                <a16:creationId xmlns:a16="http://schemas.microsoft.com/office/drawing/2014/main" id="{3698CAA7-AF4B-4048-991C-AA8C6BA0526A}"/>
              </a:ext>
            </a:extLst>
          </p:cNvPr>
          <p:cNvSpPr/>
          <p:nvPr userDrawn="1"/>
        </p:nvSpPr>
        <p:spPr>
          <a:xfrm>
            <a:off x="6841192" y="1598048"/>
            <a:ext cx="2302809" cy="385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8FBF93-07B5-4B1B-B2CE-1CA8F08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18F0789A-FE58-826A-2DC3-A2E247D69F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892" y="-189"/>
            <a:ext cx="9135601" cy="1538319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lvl="0" algn="ctr" eaLnBrk="1" hangingPunct="1">
              <a:lnSpc>
                <a:spcPct val="125000"/>
              </a:lnSpc>
              <a:defRPr/>
            </a:pPr>
            <a:endParaRPr kumimoji="0" lang="en-US" altLang="zh-CN" sz="4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3F7C01-5708-8C65-5787-D6DD098D7A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4" y="197754"/>
            <a:ext cx="1090013" cy="110299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14DF8ED-6DFC-9152-5C91-22CFD45A0514}"/>
              </a:ext>
            </a:extLst>
          </p:cNvPr>
          <p:cNvGrpSpPr/>
          <p:nvPr userDrawn="1"/>
        </p:nvGrpSpPr>
        <p:grpSpPr>
          <a:xfrm>
            <a:off x="1478537" y="413365"/>
            <a:ext cx="3156432" cy="806531"/>
            <a:chOff x="1588510" y="433008"/>
            <a:chExt cx="2869484" cy="733211"/>
          </a:xfrm>
        </p:grpSpPr>
        <p:pic>
          <p:nvPicPr>
            <p:cNvPr id="15" name="Picture 2" descr="校名 黑色">
              <a:extLst>
                <a:ext uri="{FF2B5EF4-FFF2-40B4-BE49-F238E27FC236}">
                  <a16:creationId xmlns:a16="http://schemas.microsoft.com/office/drawing/2014/main" id="{65F2EF5D-2517-8C51-06FD-34998BF7914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2C170A"/>
                </a:clrFrom>
                <a:clrTo>
                  <a:srgbClr val="2C170A">
                    <a:alpha val="0"/>
                  </a:srgbClr>
                </a:clrTo>
              </a:clrChange>
              <a:biLevel thresh="50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87" y="433008"/>
              <a:ext cx="2618183" cy="498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210837-C584-52B4-B319-D4F8DEF444E2}"/>
                </a:ext>
              </a:extLst>
            </p:cNvPr>
            <p:cNvSpPr txBox="1"/>
            <p:nvPr userDrawn="1"/>
          </p:nvSpPr>
          <p:spPr>
            <a:xfrm>
              <a:off x="1588510" y="942382"/>
              <a:ext cx="2869484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EAST</a:t>
              </a:r>
              <a:r>
                <a:rPr kumimoji="1" lang="zh-CN" altLang="en-US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 </a:t>
              </a:r>
              <a:r>
                <a:rPr kumimoji="1" lang="en-US" altLang="zh-CN" sz="1000" b="1" spc="0" dirty="0">
                  <a:solidFill>
                    <a:srgbClr val="EDEEF1"/>
                  </a:solidFill>
                  <a:latin typeface="October Condensed Tamil" pitchFamily="2" charset="0"/>
                  <a:ea typeface="SimHei" panose="02010609060101010101" pitchFamily="49" charset="-122"/>
                  <a:cs typeface="October Condensed Tamil" pitchFamily="2" charset="0"/>
                </a:rPr>
                <a:t>CHINA UNIVERSITY OF SCIENCE AND TECHNOLOGY</a:t>
              </a:r>
              <a:endParaRPr kumimoji="1" lang="zh-CN" altLang="en-US" sz="1000" b="1" spc="0" dirty="0">
                <a:solidFill>
                  <a:srgbClr val="EDEEF1"/>
                </a:solidFill>
                <a:latin typeface="October Condensed Tamil" pitchFamily="2" charset="0"/>
                <a:ea typeface="SimHei" panose="02010609060101010101" pitchFamily="49" charset="-122"/>
                <a:cs typeface="October Condensed Tamil" pitchFamily="2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FEDCF14-5FDD-AEDA-7247-D336CD3B651E}"/>
              </a:ext>
            </a:extLst>
          </p:cNvPr>
          <p:cNvSpPr txBox="1"/>
          <p:nvPr userDrawn="1"/>
        </p:nvSpPr>
        <p:spPr>
          <a:xfrm>
            <a:off x="4760579" y="385509"/>
            <a:ext cx="3723972" cy="81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信息科学与工程学院</a:t>
            </a:r>
            <a:endParaRPr kumimoji="1" lang="en-US" altLang="zh-CN" sz="2800" b="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School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Information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rgbClr val="EDEEF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Engineering</a:t>
            </a:r>
            <a:endParaRPr kumimoji="1" lang="zh-CN" altLang="en-US" sz="1100" dirty="0">
              <a:solidFill>
                <a:srgbClr val="EDEEF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8355CB27-3A4F-E1E5-164B-3C6549807455}"/>
              </a:ext>
            </a:extLst>
          </p:cNvPr>
          <p:cNvCxnSpPr/>
          <p:nvPr userDrawn="1"/>
        </p:nvCxnSpPr>
        <p:spPr>
          <a:xfrm>
            <a:off x="4739797" y="396299"/>
            <a:ext cx="0" cy="731660"/>
          </a:xfrm>
          <a:prstGeom prst="line">
            <a:avLst/>
          </a:prstGeom>
          <a:ln w="12700">
            <a:solidFill>
              <a:schemeClr val="bg1">
                <a:lumMod val="65000"/>
                <a:alpha val="9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5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7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3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8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2B15-5333-9A44-8000-50B29337B0D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1DEE-55DF-9C4C-9E32-9432A9F8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1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DB90AEC1-BDD0-4D2F-8F8F-DB11503FF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5" y="1735984"/>
            <a:ext cx="2083269" cy="700388"/>
          </a:xfrm>
          <a:prstGeom prst="rect">
            <a:avLst/>
          </a:prstGeom>
        </p:spPr>
      </p:pic>
      <p:pic>
        <p:nvPicPr>
          <p:cNvPr id="12" name="图片 11" descr="1-02">
            <a:extLst>
              <a:ext uri="{FF2B5EF4-FFF2-40B4-BE49-F238E27FC236}">
                <a16:creationId xmlns:a16="http://schemas.microsoft.com/office/drawing/2014/main" id="{16064509-5C68-482C-AAD2-EF19109CF9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" y="1458881"/>
            <a:ext cx="9142095" cy="5544616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37D31E9C-467E-4633-A0DD-58406915E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7775"/>
            <a:ext cx="9135601" cy="1362450"/>
          </a:xfrm>
          <a:prstGeom prst="rect">
            <a:avLst/>
          </a:prstGeom>
          <a:solidFill>
            <a:srgbClr val="006CA8"/>
          </a:solidFill>
          <a:ln w="9525">
            <a:noFill/>
            <a:miter lim="800000"/>
          </a:ln>
          <a:effectLst/>
        </p:spPr>
        <p:txBody>
          <a:bodyPr lIns="91377" tIns="45690" rIns="91377" bIns="45690" anchor="ctr"/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第十二章   主成分分析</a:t>
            </a:r>
            <a:endParaRPr lang="en-US" altLang="zh-CN" sz="4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 descr="https://bkimg.cdn.bcebos.com/pic/00e93901213fb80e5f110e4c36d12f2eb838946c?x-bce-process=image/resize,m_lfit,w_268,limit_1/format,f_jpg">
            <a:extLst>
              <a:ext uri="{FF2B5EF4-FFF2-40B4-BE49-F238E27FC236}">
                <a16:creationId xmlns:a16="http://schemas.microsoft.com/office/drawing/2014/main" id="{929E2E1A-C855-4D58-9758-C33961D0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0489"/>
            <a:ext cx="1338392" cy="133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92E57A76-EF5C-49D0-B1B5-D76BD6635F38}"/>
              </a:ext>
            </a:extLst>
          </p:cNvPr>
          <p:cNvSpPr txBox="1"/>
          <p:nvPr/>
        </p:nvSpPr>
        <p:spPr>
          <a:xfrm>
            <a:off x="1962913" y="1390477"/>
            <a:ext cx="53783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模式识别与统计学习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0D11AB2-4367-6ED2-C1EE-0B01E9BD8BCC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PCA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线性降维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基本思路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4F1247A-61DD-3F63-EB4D-1A5334995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771" y="2703443"/>
                <a:ext cx="8305399" cy="37470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首先对给定数据进行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规范化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使得数据每一变量均值为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方差为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之后对数据进行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正交变换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原来由线性相关变量表示的数据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通过正交变换变成由若干个线性无关的新变量表示的数据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新变量是可能的正交变换中变量的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方差的和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(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信息保存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) 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最大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方差表示在新变量上信息的大小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可以用主分成近似地表示原始数据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发现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数据的基本结构</a:t>
                </a:r>
                <a:endParaRPr lang="en-GB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也可以把数据由少数主成分表示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对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数据降维</a:t>
                </a:r>
                <a:endParaRPr lang="en-GB" altLang="zh-CN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4F1247A-61DD-3F63-EB4D-1A5334995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71" y="2703443"/>
                <a:ext cx="8305399" cy="3747053"/>
              </a:xfrm>
              <a:blipFill>
                <a:blip r:embed="rId2"/>
                <a:stretch>
                  <a:fillRect l="-763" t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75F3A44-E78A-3ED3-5084-6273A556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6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E3E7043-02C3-942A-C41C-498287345781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总体主</a:t>
            </a:r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成分分析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05F1E9B-5FE8-A586-994E-3639FAB5F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83" y="2892287"/>
            <a:ext cx="8177469" cy="3260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2200" dirty="0">
                <a:ea typeface="DengXian" panose="02010600030101010101" pitchFamily="2" charset="-122"/>
              </a:rPr>
              <a:t>在数据总体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en-US" altLang="ja-JP" sz="2200" dirty="0">
                <a:ea typeface="DengXian" panose="02010600030101010101" pitchFamily="2" charset="-122"/>
              </a:rPr>
              <a:t>(</a:t>
            </a:r>
            <a:r>
              <a:rPr lang="en-GB" altLang="zh-CN" sz="2200" dirty="0">
                <a:ea typeface="DengXian" panose="02010600030101010101" pitchFamily="2" charset="-122"/>
              </a:rPr>
              <a:t>population)</a:t>
            </a:r>
            <a:r>
              <a:rPr lang="zh-CN" altLang="en-US" sz="2200" dirty="0">
                <a:ea typeface="DengXian" panose="02010600030101010101" pitchFamily="2" charset="-122"/>
              </a:rPr>
              <a:t> </a:t>
            </a:r>
            <a:r>
              <a:rPr lang="ja-JP" altLang="en-US" sz="2200" dirty="0">
                <a:ea typeface="DengXian" panose="02010600030101010101" pitchFamily="2" charset="-122"/>
              </a:rPr>
              <a:t>上进行的主成分分析称为</a:t>
            </a:r>
            <a:r>
              <a:rPr lang="ja-JP" altLang="en-US" sz="2200" b="1" dirty="0">
                <a:solidFill>
                  <a:srgbClr val="C00000"/>
                </a:solidFill>
                <a:ea typeface="DengXian" panose="02010600030101010101" pitchFamily="2" charset="-122"/>
              </a:rPr>
              <a:t>总体主成分分析</a:t>
            </a:r>
            <a:r>
              <a:rPr lang="en-US" altLang="ja-JP" sz="2200" b="1" dirty="0">
                <a:solidFill>
                  <a:srgbClr val="C00000"/>
                </a:solidFill>
                <a:ea typeface="DengXian" panose="02010600030101010101" pitchFamily="2" charset="-122"/>
              </a:rPr>
              <a:t> (</a:t>
            </a:r>
            <a:r>
              <a:rPr lang="en-US" altLang="zh-CN" sz="2200" b="1" dirty="0">
                <a:solidFill>
                  <a:srgbClr val="C00000"/>
                </a:solidFill>
                <a:ea typeface="DengXian" panose="02010600030101010101" pitchFamily="2" charset="-122"/>
              </a:rPr>
              <a:t>population</a:t>
            </a:r>
            <a:r>
              <a:rPr lang="zh-CN" altLang="en-US" sz="2200" b="1" dirty="0">
                <a:solidFill>
                  <a:srgbClr val="C00000"/>
                </a:solidFill>
                <a:ea typeface="DengXian" panose="02010600030101010101" pitchFamily="2" charset="-122"/>
              </a:rPr>
              <a:t> </a:t>
            </a:r>
            <a:r>
              <a:rPr lang="en-US" altLang="zh-CN" sz="2200" b="1" dirty="0">
                <a:solidFill>
                  <a:srgbClr val="C00000"/>
                </a:solidFill>
                <a:ea typeface="DengXian" panose="02010600030101010101" pitchFamily="2" charset="-122"/>
              </a:rPr>
              <a:t>PCA)</a:t>
            </a:r>
            <a:endParaRPr lang="en-GB" altLang="ja-JP" sz="2200" b="1" dirty="0">
              <a:solidFill>
                <a:srgbClr val="C00000"/>
              </a:solidFill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GB" altLang="ja-JP" sz="2200" dirty="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200" dirty="0">
                <a:ea typeface="DengXian" panose="02010600030101010101" pitchFamily="2" charset="-122"/>
              </a:rPr>
              <a:t>在有限样本上进行的主成分分析称为</a:t>
            </a:r>
            <a:r>
              <a:rPr lang="ja-JP" altLang="en-US" sz="2200" b="1" dirty="0">
                <a:solidFill>
                  <a:srgbClr val="C00000"/>
                </a:solidFill>
                <a:ea typeface="DengXian" panose="02010600030101010101" pitchFamily="2" charset="-122"/>
              </a:rPr>
              <a:t>样本主成分分析</a:t>
            </a:r>
            <a:endParaRPr lang="en-GB" altLang="ja-JP" sz="2200" b="1" dirty="0">
              <a:solidFill>
                <a:srgbClr val="C00000"/>
              </a:solidFill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GB" altLang="ja-JP" sz="2200" dirty="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200" dirty="0">
                <a:ea typeface="DengXian" panose="02010600030101010101" pitchFamily="2" charset="-122"/>
              </a:rPr>
              <a:t>总体主成分分析是样本主成分分析的基础</a:t>
            </a:r>
            <a:endParaRPr lang="en-GB" altLang="zh-CN" sz="2200" dirty="0">
              <a:ea typeface="DengXian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7C662EF-1A84-FB6B-5225-ED82BDFF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67CEF1B0-111B-A643-B46C-2F653BA7FE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139" y="2633870"/>
                <a:ext cx="8209722" cy="381662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假设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维随机变量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其均值向量是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𝜇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ja-JP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𝜇</m:t>
                    </m:r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𝐸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1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</m:d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i="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协方差矩阵是</a:t>
                </a:r>
                <a14:m>
                  <m:oMath xmlns:m="http://schemas.openxmlformats.org/officeDocument/2006/math">
                    <m:r>
                      <a:rPr lang="el-GR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endParaRPr lang="en-GB" altLang="ja-JP" sz="2200" i="1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l-GR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𝐸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[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ja-JP" sz="2200" b="1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</m:t>
                        </m:r>
                        <m:r>
                          <a:rPr lang="ja-JP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𝜇</m:t>
                        </m:r>
                      </m:e>
                    </m:d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ja-JP" sz="2200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𝒙</m:t>
                            </m:r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−</m:t>
                            </m:r>
                            <m:r>
                              <a:rPr lang="ja-JP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]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定义由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维随机变量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维随机变量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i="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的线性变换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ja-JP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ja-JP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b>
                    </m:sSub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ja-JP" altLang="en-US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67CEF1B0-111B-A643-B46C-2F653BA7F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139" y="2633870"/>
                <a:ext cx="8209722" cy="3816627"/>
              </a:xfrm>
              <a:blipFill>
                <a:blip r:embed="rId2"/>
                <a:stretch>
                  <a:fillRect l="-892" t="-639" b="-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60A7639D-B2A5-A897-13E7-5004DAF445A8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定义和导出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7A542E7-D7CF-660E-CC78-39A303BCD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8FA858-5D40-9A6C-485B-3BFD7FFD5F83}"/>
                  </a:ext>
                </a:extLst>
              </p:cNvPr>
              <p:cNvSpPr txBox="1"/>
              <p:nvPr/>
            </p:nvSpPr>
            <p:spPr>
              <a:xfrm>
                <a:off x="461433" y="2343485"/>
                <a:ext cx="8305398" cy="430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16.1 (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总体主成分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200" dirty="0"/>
                  <a:t>        </a:t>
                </a:r>
                <a:r>
                  <a:rPr lang="zh-CN" altLang="en-US" sz="2200" dirty="0"/>
                  <a:t>对定义的线性变换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如果满足下列条件</a:t>
                </a:r>
                <a:r>
                  <a:rPr lang="en-US" altLang="zh-CN" sz="2200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200" dirty="0"/>
                  <a:t>(1) </a:t>
                </a:r>
                <a:r>
                  <a:rPr lang="zh-CN" altLang="en-US" sz="2200" dirty="0"/>
                  <a:t>系数向量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200" dirty="0"/>
                  <a:t>是单位向量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即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200" dirty="0"/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200" dirty="0"/>
                  <a:t>(2</a:t>
                </a:r>
                <a:r>
                  <a:rPr lang="en-US" altLang="zh-CN" sz="2200" b="1" dirty="0"/>
                  <a:t>) </a:t>
                </a:r>
                <a:r>
                  <a:rPr lang="zh-CN" altLang="en-US" sz="2200" dirty="0">
                    <a:solidFill>
                      <a:schemeClr val="accent1"/>
                    </a:solidFill>
                  </a:rPr>
                  <a:t>变量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与</m:t>
                    </m:r>
                    <m:r>
                      <a:rPr lang="zh-CN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互不相关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200" dirty="0"/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200" dirty="0"/>
                  <a:t>(3)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是与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200" dirty="0"/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不相关的 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200" dirty="0"/>
                  <a:t> 的所有线性变换中</a:t>
                </a:r>
                <a:r>
                  <a:rPr lang="zh-CN" altLang="en-US" sz="2200" dirty="0">
                    <a:solidFill>
                      <a:schemeClr val="accent1"/>
                    </a:solidFill>
                  </a:rPr>
                  <a:t>方差最大</a:t>
                </a:r>
                <a:r>
                  <a:rPr lang="zh-CN" altLang="en-US" sz="2200" dirty="0"/>
                  <a:t>的</a:t>
                </a:r>
                <a:r>
                  <a:rPr lang="en-US" altLang="zh-CN" sz="2200" dirty="0"/>
                  <a:t>;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200" dirty="0"/>
                  <a:t>        </a:t>
                </a:r>
                <a:r>
                  <a:rPr lang="zh-CN" altLang="en-US" sz="2200" dirty="0"/>
                  <a:t>这时分别称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200" dirty="0"/>
                  <a:t> 的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第一主成分</a:t>
                </a:r>
                <a:r>
                  <a:rPr lang="zh-CN" altLang="en-US" sz="2200" dirty="0"/>
                  <a:t>、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第二主成分</a:t>
                </a:r>
                <a14:m>
                  <m:oMath xmlns:m="http://schemas.openxmlformats.org/officeDocument/2006/math">
                    <m:r>
                      <a:rPr lang="zh-CN" altLang="en-US" sz="2200" b="0" i="1" dirty="0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zh-CN" altLang="en-US" sz="2200" dirty="0"/>
                  <a:t>、</a:t>
                </a:r>
                <a:r>
                  <a:rPr lang="en-US" altLang="zh-CN" sz="2200" dirty="0"/>
                  <a:t> 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</a:rPr>
                  <a:t>主成分</a:t>
                </a:r>
                <a:r>
                  <a:rPr lang="en-US" altLang="zh-CN" sz="2200" dirty="0"/>
                  <a:t>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8FA858-5D40-9A6C-485B-3BFD7FFD5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3" y="2343485"/>
                <a:ext cx="8305398" cy="4302075"/>
              </a:xfrm>
              <a:prstGeom prst="rect">
                <a:avLst/>
              </a:prstGeom>
              <a:blipFill>
                <a:blip r:embed="rId2"/>
                <a:stretch>
                  <a:fillRect l="-1175" r="-4332" b="-1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C0770C-B6F1-F975-3F1C-1F5FAD83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7ADA1AB-6E33-31A1-CD2E-DE7217F3322B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定义和导出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8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1C17232-65DB-B5F8-FCCC-4CA98644EB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014133"/>
                <a:ext cx="8221133" cy="334221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GB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由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随机变量性质可知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altLang="zh-CN" sz="2200" b="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𝐸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𝜇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200" b="0" dirty="0"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var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l-GR" altLang="zh-CN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 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 2,⋯,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co</m:t>
                      </m:r>
                      <m:r>
                        <m:rPr>
                          <m:sty m:val="p"/>
                        </m:rPr>
                        <a:rPr lang="en-US" altLang="zh-CN" sz="2200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v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 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 2,⋯,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2,⋯,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1C17232-65DB-B5F8-FCCC-4CA98644E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014133"/>
                <a:ext cx="8221133" cy="3342218"/>
              </a:xfrm>
              <a:blipFill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780134-DCF8-52F0-DC0A-AB5446EA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DC30AAA-52E3-4354-B1E4-88FC63B43F66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定义和导出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23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CAC6048-82AE-9E86-60C3-7098F0D9D0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984" y="2835797"/>
                <a:ext cx="8563545" cy="339567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ja-JP" altLang="en-GB" sz="2200" dirty="0">
                    <a:ea typeface="DengXian" panose="02010600030101010101" pitchFamily="2" charset="-122"/>
                  </a:rPr>
                  <a:t>定义中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的条件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1)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、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(2)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表明线性变换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b="1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是正交变换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GB" sz="2200" dirty="0">
                    <a:ea typeface="DengXian" panose="02010600030101010101" pitchFamily="2" charset="-122"/>
                  </a:rPr>
                  <a:t>是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其一组标准正交基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4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1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是 </a:t>
                </a:r>
                <a14:m>
                  <m:oMath xmlns:m="http://schemas.openxmlformats.org/officeDocument/2006/math">
                    <m:r>
                      <a:rPr lang="en-US" altLang="ja-JP" sz="2200" b="1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zh-CN" altLang="en-US" sz="2200" dirty="0"/>
                  <a:t> 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上的</a:t>
                </a:r>
                <a:r>
                  <a:rPr lang="zh-CN" altLang="en-US" sz="2200" dirty="0">
                    <a:solidFill>
                      <a:schemeClr val="accent1"/>
                    </a:solidFill>
                  </a:rPr>
                  <a:t>投影长度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即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在新的基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200" dirty="0"/>
                  <a:t>下的</a:t>
                </a:r>
                <a:r>
                  <a:rPr lang="zh-CN" altLang="en-US" sz="2200" dirty="0">
                    <a:solidFill>
                      <a:schemeClr val="accent1"/>
                    </a:solidFill>
                  </a:rPr>
                  <a:t>坐标</a:t>
                </a:r>
                <a:endParaRPr lang="en-GB" altLang="zh-CN" sz="2200" dirty="0">
                  <a:solidFill>
                    <a:schemeClr val="accent1"/>
                  </a:solidFill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CAC6048-82AE-9E86-60C3-7098F0D9D0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984" y="2835797"/>
                <a:ext cx="8563545" cy="3395670"/>
              </a:xfrm>
              <a:blipFill>
                <a:blip r:embed="rId2"/>
                <a:stretch>
                  <a:fillRect l="-855" t="-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3C6D1C-81B7-038C-E3A0-DAB52CD5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64D1E33-A3A7-CDD6-4212-F1E764268525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定义和导出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59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6B83461-C14E-6CBC-C81C-E440F61623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5070" y="2520114"/>
                <a:ext cx="8429477" cy="383623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条件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(3)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给出了一个求主成分的方法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: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第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1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步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的所有线性变换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ja-JP" altLang="en-US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中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条件下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求方差最大的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的第一主成分</a:t>
                </a: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GB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第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2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步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在与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ja-JP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ja-JP" altLang="en-GB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不相关的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的所有线性变换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ja-JP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ja-JP" altLang="en-GB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ja-JP" altLang="en-GB" sz="2200" dirty="0">
                    <a:ea typeface="DengXian" panose="02010600030101010101" pitchFamily="2" charset="-122"/>
                  </a:rPr>
                  <a:t>中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在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altLang="zh-CN" sz="2200" dirty="0">
                    <a:ea typeface="DengXian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</m:t>
                        </m:r>
                        <m:r>
                          <a:rPr lang="zh-CN" altLang="en-GB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GB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条件下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求方差最大的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的第二主成分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GB" altLang="ja-JP" sz="22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ja-JP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GB" altLang="ja-JP" sz="2200" b="1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GB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𝒌</m:t>
                    </m:r>
                  </m:oMath>
                </a14:m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步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在与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,⋯,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不相关的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的所有线性变换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ja-JP" altLang="en-GB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ja-JP" altLang="en-GB" sz="2200" dirty="0">
                    <a:ea typeface="DengXian" panose="02010600030101010101" pitchFamily="2" charset="-122"/>
                  </a:rPr>
                  <a:t>中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GB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条件下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求方差最大的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的第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主成分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6B83461-C14E-6CBC-C81C-E440F6162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070" y="2520114"/>
                <a:ext cx="8429477" cy="3836237"/>
              </a:xfrm>
              <a:blipFill>
                <a:blip r:embed="rId2"/>
                <a:stretch>
                  <a:fillRect l="-2242" t="-1746" r="-1735" b="-12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9CCDCD-D181-E4EC-7BCB-A4F89449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EA3DA14-0688-6380-CB92-A3BDFB9A8786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定义和导出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079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F803D9-E1CD-7820-CC63-75F204F1F1EC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495933-1CCF-4691-F8B3-9CB62084CDB0}"/>
                  </a:ext>
                </a:extLst>
              </p:cNvPr>
              <p:cNvSpPr txBox="1"/>
              <p:nvPr/>
            </p:nvSpPr>
            <p:spPr>
              <a:xfrm>
                <a:off x="477078" y="2448884"/>
                <a:ext cx="8184322" cy="4216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16.1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总体主成分与协方差矩阵特征值与特征向量关系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200" dirty="0"/>
                  <a:t>       设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200" dirty="0"/>
                  <a:t> 是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200" dirty="0"/>
                  <a:t>维随机变量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200" b="1" dirty="0">
                    <a:solidFill>
                      <a:srgbClr val="0070C0"/>
                    </a:solidFill>
                  </a:rPr>
                  <a:t> 的协方差矩阵</a:t>
                </a:r>
                <a:r>
                  <a:rPr lang="en-US" altLang="zh-CN" sz="2200" dirty="0"/>
                  <a:t>,</a:t>
                </a:r>
                <a:r>
                  <a:rPr lang="el-GR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特征值</a:t>
                </a:r>
                <a:r>
                  <a:rPr lang="zh-CN" altLang="en-US" sz="2200" dirty="0"/>
                  <a:t>分别是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特征值对应的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单位特征向量</a:t>
                </a:r>
                <a:r>
                  <a:rPr lang="zh-CN" altLang="en-US" sz="2200" dirty="0"/>
                  <a:t>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则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主成分是</a:t>
                </a:r>
                <a:r>
                  <a:rPr lang="en-US" altLang="zh-CN" sz="22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2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=1, 2,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200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第</a:t>
                </a:r>
                <a:r>
                  <a:rPr lang="en-US" altLang="zh-CN" sz="2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 个主成分的方差是</a:t>
                </a:r>
                <a:r>
                  <a:rPr lang="en-US" altLang="zh-CN" sz="2200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200" b="0" dirty="0"/>
                  <a:t>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200" dirty="0"/>
                  <a:t>                        即协方差矩阵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l-GR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20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个特征值</a:t>
                </a:r>
                <a:r>
                  <a:rPr lang="en-US" altLang="zh-CN" sz="2200" dirty="0"/>
                  <a:t>.</a:t>
                </a:r>
                <a:r>
                  <a:rPr lang="zh-CN" altLang="en-US" sz="2200" dirty="0"/>
                  <a:t>  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495933-1CCF-4691-F8B3-9CB62084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8" y="2448884"/>
                <a:ext cx="8184322" cy="4216667"/>
              </a:xfrm>
              <a:prstGeom prst="rect">
                <a:avLst/>
              </a:prstGeom>
              <a:blipFill>
                <a:blip r:embed="rId2"/>
                <a:stretch>
                  <a:fillRect l="-1084" r="-774" b="-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B562966-E2B2-C1B2-2A18-1C0CE4EE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03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AA9B5E-58BB-B3A6-93E0-7480581B3AE6}"/>
                  </a:ext>
                </a:extLst>
              </p:cNvPr>
              <p:cNvSpPr txBox="1"/>
              <p:nvPr/>
            </p:nvSpPr>
            <p:spPr>
              <a:xfrm>
                <a:off x="449133" y="2499679"/>
                <a:ext cx="8305399" cy="409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C00000"/>
                    </a:solidFill>
                  </a:rPr>
                  <a:t>推论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16.1</a:t>
                </a:r>
                <a:endParaRPr lang="en-US" altLang="zh-CN" sz="2200" b="1" dirty="0">
                  <a:solidFill>
                    <a:srgbClr val="0070C0"/>
                  </a:solidFill>
                </a:endParaRPr>
              </a:p>
              <a:p>
                <a:r>
                  <a:rPr lang="en-US" altLang="zh-CN" sz="2200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200" dirty="0"/>
                  <a:t>维随机变量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200" dirty="0"/>
                  <a:t>分量依次是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200" dirty="0"/>
                  <a:t>主成分到第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200" dirty="0"/>
                  <a:t>主成分的充要条件是</a:t>
                </a:r>
                <a:r>
                  <a:rPr lang="en-US" altLang="zh-CN" sz="2200" dirty="0"/>
                  <a:t>:</a:t>
                </a:r>
              </a:p>
              <a:p>
                <a:r>
                  <a:rPr lang="en-US" altLang="zh-CN" sz="2200" dirty="0"/>
                  <a:t>(1) 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为正交矩阵</a:t>
                </a:r>
                <a:endParaRPr lang="en-US" altLang="zh-CN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r>
                  <a:rPr lang="en-US" altLang="zh-CN" sz="2200" dirty="0"/>
                  <a:t>(2)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200" dirty="0"/>
                  <a:t>的协方差矩阵为对角矩阵</a:t>
                </a:r>
                <a:endParaRPr lang="en-US" altLang="zh-CN" sz="2200" dirty="0"/>
              </a:p>
              <a:p>
                <a:pPr algn="ctr"/>
                <a14:m>
                  <m:oMath xmlns:m="http://schemas.openxmlformats.org/officeDocument/2006/math"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≥⋯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200" dirty="0"/>
                  <a:t>其中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是 </a:t>
                </a:r>
                <a14:m>
                  <m:oMath xmlns:m="http://schemas.openxmlformats.org/officeDocument/2006/math"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zh-CN" altLang="en-US" sz="2200" dirty="0"/>
                  <a:t> 的第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个特征值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/>
                  <a:t>是对应的单位特征向量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AA9B5E-58BB-B3A6-93E0-7480581B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3" y="2499679"/>
                <a:ext cx="8305399" cy="4090992"/>
              </a:xfrm>
              <a:prstGeom prst="rect">
                <a:avLst/>
              </a:prstGeom>
              <a:blipFill>
                <a:blip r:embed="rId2"/>
                <a:stretch>
                  <a:fillRect l="-1221" t="-1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C0F469-AE52-7D1D-369B-A015265E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9FE9B10-0463-D42B-73B7-5B6B5BEF5522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067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B751A-B952-4D3B-B205-5C615D912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78" y="2604052"/>
                <a:ext cx="8521948" cy="387626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GB" sz="2200" dirty="0">
                    <a:ea typeface="DengXian" panose="02010600030101010101" pitchFamily="2" charset="-122"/>
                  </a:rPr>
                  <a:t>证明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: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首先求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的第一主成分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即求系数向量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第一主成分的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条件下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的所有线性变换中使方差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𝑣𝑎𝑟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200" i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T</m:t>
                            </m:r>
                          </m:sup>
                        </m:sSubSup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m:rPr>
                        <m:sty m:val="p"/>
                      </m:rPr>
                      <a:rPr lang="el-GR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达到最大的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求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第一主成分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就是求解约束最优化问题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: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 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altLang="ja-JP" sz="220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altLang="ja-JP" sz="2200" i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 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 i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T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s</m:t>
                      </m:r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t</m:t>
                      </m:r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.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    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</m:t>
                      </m:r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B751A-B952-4D3B-B205-5C615D912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78" y="2604052"/>
                <a:ext cx="8521948" cy="3876262"/>
              </a:xfrm>
              <a:blipFill>
                <a:blip r:embed="rId2"/>
                <a:stretch>
                  <a:fillRect l="-858" t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37BDC3C-DFCD-6ADD-35D3-9E26A28D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A2CE53E-227B-5BE1-A6DF-18D434193E52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00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390617" y="1787360"/>
            <a:ext cx="821423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总体主成分分析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样本主成分分析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*主坐标分析与核主成分分析</a:t>
            </a:r>
            <a:endParaRPr lang="en-US" altLang="zh-CN" sz="2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33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B751A-B952-4D3B-B205-5C615D912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78" y="2552700"/>
                <a:ext cx="8521948" cy="407670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𝐿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  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令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𝜕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=0:</m:t>
                    </m:r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2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=0</m:t>
                      </m:r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则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的特征向量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又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𝑣𝑎𝑟</m:t>
                      </m:r>
                      <m:d>
                        <m:d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要求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𝑣𝑎𝑟</m:t>
                    </m:r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最大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最大的特征值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为对应的向量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B751A-B952-4D3B-B205-5C615D912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78" y="2552700"/>
                <a:ext cx="8521948" cy="4076700"/>
              </a:xfrm>
              <a:blipFill>
                <a:blip r:embed="rId2"/>
                <a:stretch>
                  <a:fillRect l="-858" b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37BDC3C-DFCD-6ADD-35D3-9E26A28D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A2CE53E-227B-5BE1-A6DF-18D434193E52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9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B751A-B952-4D3B-B205-5C615D912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78" y="2552700"/>
                <a:ext cx="8521948" cy="40767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求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第</a:t>
                </a:r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二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主成分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就是求解约束最优化问题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: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 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altLang="ja-JP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altLang="ja-JP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  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T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s</m:t>
                      </m:r>
                      <m:r>
                        <a:rPr lang="en-US" altLang="ja-JP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ja-JP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t</m:t>
                      </m:r>
                      <m:r>
                        <a:rPr lang="en-US" altLang="ja-JP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.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    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</m:t>
                      </m:r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   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      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a:rPr lang="en-US" altLang="zh-CN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0</m:t>
                      </m:r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latin typeface="Cambria Math" panose="02040503050406030204" pitchFamily="18" charset="0"/>
                    <a:ea typeface="DengXian" panose="02010600030101010101" pitchFamily="2" charset="-122"/>
                  </a:rPr>
                  <a:t>构造拉格朗日函数</a:t>
                </a:r>
                <a:r>
                  <a:rPr lang="en-US" altLang="zh-CN" sz="2200" dirty="0">
                    <a:latin typeface="Cambria Math" panose="02040503050406030204" pitchFamily="18" charset="0"/>
                    <a:ea typeface="DengXian" panose="02010600030101010101" pitchFamily="2" charset="-122"/>
                  </a:rPr>
                  <a:t>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𝐿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  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e>
                      </m:d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令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𝜕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=0:</m:t>
                    </m:r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=0</m:t>
                      </m:r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B751A-B952-4D3B-B205-5C615D912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78" y="2552700"/>
                <a:ext cx="8521948" cy="4076700"/>
              </a:xfrm>
              <a:blipFill>
                <a:blip r:embed="rId2"/>
                <a:stretch>
                  <a:fillRect l="-858" t="-1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37BDC3C-DFCD-6ADD-35D3-9E26A28D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A2CE53E-227B-5BE1-A6DF-18D434193E52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3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B751A-B952-4D3B-B205-5C615D912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78" y="2552700"/>
                <a:ext cx="8521948" cy="407670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=0</m:t>
                      </m:r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左乘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T</m:t>
                              </m:r>
                            </m:sup>
                          </m:sSubSup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T</m:t>
                              </m:r>
                            </m:sup>
                          </m:sSubSup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=0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−0−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=0</m:t>
                      </m:r>
                    </m:oMath>
                  </m:oMathPara>
                </a14:m>
                <a:endParaRPr lang="en-US" altLang="zh-CN" sz="2200" b="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故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也是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的特征值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𝑣𝑎𝑟</m:t>
                    </m:r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的第二大特征值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是对应的特征向量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B751A-B952-4D3B-B205-5C615D912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78" y="2552700"/>
                <a:ext cx="8521948" cy="4076700"/>
              </a:xfrm>
              <a:blipFill>
                <a:blip r:embed="rId2"/>
                <a:stretch>
                  <a:fillRect l="-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37BDC3C-DFCD-6ADD-35D3-9E26A28D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A2CE53E-227B-5BE1-A6DF-18D434193E52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主要性质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7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E54D52-042C-6DEF-06B3-2E2885C2E129}"/>
              </a:ext>
            </a:extLst>
          </p:cNvPr>
          <p:cNvSpPr txBox="1"/>
          <p:nvPr/>
        </p:nvSpPr>
        <p:spPr>
          <a:xfrm>
            <a:off x="276574" y="1640994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主要性质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434F122-4D03-9F83-DD55-7F11C7507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016" y="2773016"/>
                <a:ext cx="8305399" cy="3498575"/>
              </a:xfrm>
            </p:spPr>
            <p:txBody>
              <a:bodyPr>
                <a:normAutofit/>
              </a:bodyPr>
              <a:lstStyle/>
              <a:p>
                <a:r>
                  <a:rPr lang="ja-JP" altLang="en-GB" sz="2200" dirty="0">
                    <a:ea typeface="DengXian" panose="02010600030101010101" pitchFamily="2" charset="-122"/>
                  </a:rPr>
                  <a:t>以上证明中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个特征值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是对应的特征向量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即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ea typeface="DengXian" panose="02010600030101010101" pitchFamily="2" charset="-122"/>
                  </a:rPr>
                  <a:t>用矩阵表示为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l-GR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</m:oMath>
                  </m:oMathPara>
                </a14:m>
                <a:endParaRPr lang="en-GB" altLang="ja-JP" sz="2200" i="1" dirty="0"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ea typeface="DengXian" panose="02010600030101010101" pitchFamily="2" charset="-122"/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ja-JP" altLang="en-GB" sz="2200" dirty="0">
                    <a:ea typeface="DengXian" panose="02010600030101010101" pitchFamily="2" charset="-122"/>
                  </a:rPr>
                  <a:t>是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对角矩阵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其第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个对角元素是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  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是正交矩阵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即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𝐼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得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434F122-4D03-9F83-DD55-7F11C7507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016" y="2773016"/>
                <a:ext cx="8305399" cy="3498575"/>
              </a:xfrm>
              <a:blipFill>
                <a:blip r:embed="rId2"/>
                <a:stretch>
                  <a:fillRect l="-916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A99803A-6AF7-1886-64DD-1FF3311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9424EBD-7E82-4849-5ABC-3E3996BE38D9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总体主成分的性质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749B4DD-355D-BCED-A140-5B60BD0916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2469396"/>
                <a:ext cx="8512629" cy="425208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(1)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总体主成分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的协方差矩阵是对角矩阵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cov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i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(2)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总体主成分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的方差之和等于随机变量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的方差之和，即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GB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GB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      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的方差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即协方差矩阵</a:t>
                </a:r>
                <a14:m>
                  <m:oMath xmlns:m="http://schemas.openxmlformats.org/officeDocument/2006/math"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的对角元素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.</a:t>
                </a: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       </a:t>
                </a: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      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事实上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利用</a:t>
                </a:r>
                <a14:m>
                  <m:oMath xmlns:m="http://schemas.openxmlformats.org/officeDocument/2006/math"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及矩阵的迹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en-GB" altLang="ja-JP" sz="2200" dirty="0">
                    <a:ea typeface="DengXian" panose="02010600030101010101" pitchFamily="2" charset="-122"/>
                  </a:rPr>
                  <a:t>trace)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的性质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可知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4000"/>
                  </a:lnSpc>
                  <a:spcBef>
                    <a:spcPts val="0"/>
                  </a:spcBef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var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)=</m:t>
                    </m:r>
                    <m:r>
                      <m:rPr>
                        <m:sty m:val="p"/>
                      </m:rP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tr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tr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  <m: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GB" altLang="zh-CN" sz="2200" i="0" baseline="3000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e>
                    </m:d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200" i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tr</m:t>
                    </m:r>
                    <m:d>
                      <m:d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GB" altLang="zh-CN" sz="2200" i="0" baseline="3000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  <m: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</m:d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4000"/>
                  </a:lnSpc>
                  <a:spcBef>
                    <a:spcPts val="0"/>
                  </a:spcBef>
                  <a:buNone/>
                </a:pPr>
                <a:r>
                  <a:rPr lang="en-US" altLang="ja-JP" sz="2200" b="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tr</m:t>
                    </m:r>
                    <m:d>
                      <m:d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var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749B4DD-355D-BCED-A140-5B60BD0916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2469396"/>
                <a:ext cx="8512629" cy="4252080"/>
              </a:xfrm>
              <a:blipFill>
                <a:blip r:embed="rId2"/>
                <a:stretch>
                  <a:fillRect l="-860" t="-430" b="-16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206C7EB-7DD4-7170-1875-CF68D598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3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0CD120D-E459-7E33-42FE-19692E69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278" y="2681466"/>
                <a:ext cx="8305400" cy="36748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200" dirty="0"/>
                  <a:t>(3) </a:t>
                </a:r>
                <a:r>
                  <a:rPr lang="zh-CN" altLang="en-US" sz="2200" dirty="0"/>
                  <a:t>第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个主成分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与变量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的相关系数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zh-CN" altLang="en-GB" sz="22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称为因子负荷量</a:t>
                </a:r>
                <a:r>
                  <a:rPr lang="en-US" altLang="zh-CN" sz="2200" dirty="0"/>
                  <a:t> (</a:t>
                </a:r>
                <a:r>
                  <a:rPr lang="en-GB" altLang="zh-CN" sz="2200" dirty="0"/>
                  <a:t>factor loading)</a:t>
                </a:r>
                <a:r>
                  <a:rPr lang="en-US" altLang="zh-CN" sz="2200" dirty="0"/>
                  <a:t>,  </a:t>
                </a:r>
                <a:r>
                  <a:rPr lang="zh-CN" altLang="en-US" sz="2200" dirty="0"/>
                  <a:t>它表示第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个主成分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与变量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的相关关系</a:t>
                </a:r>
                <a:endParaRPr lang="en-GB" altLang="zh-CN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GB" sz="2200" i="1" dirty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2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GB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dirty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2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dirty="0"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altLang="ja-JP" sz="2200" dirty="0"/>
              </a:p>
              <a:p>
                <a:r>
                  <a:rPr lang="ja-JP" altLang="en-GB" sz="2200" dirty="0">
                    <a:ea typeface="DengXian" panose="02010600030101010101" pitchFamily="2" charset="-122"/>
                  </a:rPr>
                  <a:t>因为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GB" sz="220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2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2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20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altLang="zh-CN" sz="2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20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200" i="0" dirty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GB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altLang="ja-JP" sz="2200" dirty="0"/>
              </a:p>
              <a:p>
                <a:pPr marL="0" indent="0">
                  <a:buNone/>
                </a:pPr>
                <a:r>
                  <a:rPr lang="zh-CN" altLang="en-US" sz="2200" dirty="0"/>
                  <a:t>   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altLang="zh-CN" sz="22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为基本单位向量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其第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个分量为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1,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其余为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0.</a:t>
                </a:r>
              </a:p>
              <a:p>
                <a:pPr marL="0" indent="0"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分子满足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200" i="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200" i="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l-GR" altLang="zh-CN" sz="2200" i="1"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l-GR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l-GR" altLang="zh-CN" sz="2200" i="1"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l-GR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l-GR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l-GR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altLang="zh-CN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0CD120D-E459-7E33-42FE-19692E69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278" y="2681466"/>
                <a:ext cx="8305400" cy="3674885"/>
              </a:xfrm>
              <a:blipFill>
                <a:blip r:embed="rId2"/>
                <a:stretch>
                  <a:fillRect l="-916" t="-2759" b="-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7FF7F42-4881-7549-10F1-1DD7B527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4CBE573-89E1-1BC3-D876-84EC31D114DF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总体主成分的性质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6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CCC1633-D28A-598F-591C-A952FC140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043" y="2902226"/>
                <a:ext cx="8305399" cy="345412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(4)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第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个主成分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zh-CN" altLang="en-US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个变量的因子负荷量满足</a:t>
                </a:r>
                <a:endParaRPr lang="en-US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:endParaRPr lang="en-US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 </a:t>
                </a:r>
                <a:endParaRPr lang="en-US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GB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zh-CN" altLang="en-US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200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CCC1633-D28A-598F-591C-A952FC140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043" y="2902226"/>
                <a:ext cx="8305399" cy="3454126"/>
              </a:xfrm>
              <a:blipFill>
                <a:blip r:embed="rId2"/>
                <a:stretch>
                  <a:fillRect l="-916" t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BC82A1D-0090-0FA7-4E19-F0F88436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DABE34A-C770-DDF7-7E99-BF851F3F5390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总体主成分的性质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731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080C8FFE-A393-3775-47F0-8806A31B4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565" y="2681466"/>
                <a:ext cx="8378687" cy="350766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(5)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个主成分与第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的因子负荷量满足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200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GB" altLang="zh-CN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     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外积形式进行证明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080C8FFE-A393-3775-47F0-8806A31B4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565" y="2681466"/>
                <a:ext cx="8378687" cy="3507667"/>
              </a:xfrm>
              <a:blipFill>
                <a:blip r:embed="rId2"/>
                <a:stretch>
                  <a:fillRect l="-800" t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200B4C9-6D13-7198-FB69-0C4BEAB2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D3FB9AA-FAD6-5CC9-96CE-B3090781CFF6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总体主成分的性质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47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57921DD-150D-974F-6987-FFD698A3196F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主成分的个数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C927C9-CF1F-3F42-B5B1-ED744AF94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933" y="2489200"/>
                <a:ext cx="8305399" cy="423227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主成分分析的主要目的是</a:t>
                </a:r>
                <a:r>
                  <a:rPr lang="ja-JP" altLang="en-US" sz="2200">
                    <a:ea typeface="DengXian" panose="02010600030101010101" pitchFamily="2" charset="-122"/>
                  </a:rPr>
                  <a:t>降维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所以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一般选择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(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个主成分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线性</a:t>
                </a:r>
                <a:r>
                  <a:rPr lang="ja-JP" altLang="en-US" sz="2200">
                    <a:ea typeface="DengXian" panose="02010600030101010101" pitchFamily="2" charset="-122"/>
                  </a:rPr>
                  <a:t>无关变量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) </a:t>
                </a:r>
                <a:r>
                  <a:rPr lang="ja-JP" altLang="en-US" sz="2200">
                    <a:ea typeface="DengXian" panose="02010600030101010101" pitchFamily="2" charset="-122"/>
                  </a:rPr>
                  <a:t>来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代替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个原有变量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线性相关</a:t>
                </a:r>
                <a:r>
                  <a:rPr lang="ja-JP" altLang="en-US" sz="2200">
                    <a:ea typeface="DengXian" panose="02010600030101010101" pitchFamily="2" charset="-122"/>
                  </a:rPr>
                  <a:t>变量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16.2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sz="2200" dirty="0"/>
                  <a:t>        </a:t>
                </a:r>
                <a:r>
                  <a:rPr lang="zh-CN" altLang="en-US" sz="2200" dirty="0"/>
                  <a:t>对于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任意正整数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  1≤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考虑</m:t>
                    </m:r>
                  </m:oMath>
                </a14:m>
                <a:r>
                  <a:rPr lang="zh-CN" altLang="en-US" sz="2200" dirty="0"/>
                  <a:t>正交线性变换</a:t>
                </a:r>
                <a:endParaRPr lang="en-US" altLang="zh-CN" sz="2200" dirty="0"/>
              </a:p>
              <a:p>
                <a:pPr marL="0" indent="0" algn="ctr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1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𝒙</m:t>
                      </m:r>
                    </m:oMath>
                  </m:oMathPara>
                </a14:m>
                <a:endParaRPr lang="en-US" altLang="zh-CN" sz="2200" b="1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zh-CN" altLang="en-US" sz="2200" dirty="0"/>
                  <a:t>其中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是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维向量</a:t>
                </a:r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 dirty="0"/>
                  <a:t>是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矩阵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的协方差矩阵为</a:t>
                </a:r>
                <a:endParaRPr lang="en-US" altLang="zh-CN" sz="2200" dirty="0"/>
              </a:p>
              <a:p>
                <a:pPr marL="0" indent="0" algn="ctr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则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tr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在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𝐵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𝑞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时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取得最大值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由正交矩阵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的前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𝑞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列组成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.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C927C9-CF1F-3F42-B5B1-ED744AF94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33" y="2489200"/>
                <a:ext cx="8305399" cy="4232276"/>
              </a:xfrm>
              <a:blipFill>
                <a:blip r:embed="rId2"/>
                <a:stretch>
                  <a:fillRect l="-1069" b="-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430E6E4-2821-8762-4E95-C2B30D32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6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9C214-1E2A-ECD8-603B-A7860B469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190" y="2827867"/>
                <a:ext cx="8451810" cy="32596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定理表明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当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的线性变换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在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𝐵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其协方差矩阵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的迹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	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>
                    <a:ea typeface="DengXian" panose="02010600030101010101" pitchFamily="2" charset="-122"/>
                  </a:rPr>
                  <a:t>取得最大值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𝑨</m:t>
                    </m:r>
                  </m:oMath>
                </a14:m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的前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𝒒</m:t>
                    </m:r>
                  </m:oMath>
                </a14:m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列取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的前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𝒒</m:t>
                    </m:r>
                  </m:oMath>
                </a14:m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个主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成分时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, 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能够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最大限度地保留原有变量方差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的信息 </a:t>
                </a:r>
                <a:endParaRPr lang="en-GB" altLang="zh-CN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49C214-1E2A-ECD8-603B-A7860B469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190" y="2827867"/>
                <a:ext cx="8451810" cy="3259666"/>
              </a:xfrm>
              <a:blipFill>
                <a:blip r:embed="rId2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27711DD-E919-5B4A-FBA9-E7FFEAC0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7E192C0-783A-88D9-FCD0-BA5F13F08053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主成分的个数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6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5F96BAB-2190-3990-6333-E1E3217A94FC}"/>
              </a:ext>
            </a:extLst>
          </p:cNvPr>
          <p:cNvSpPr txBox="1"/>
          <p:nvPr/>
        </p:nvSpPr>
        <p:spPr>
          <a:xfrm>
            <a:off x="299453" y="1648461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主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成分分析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 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(</a:t>
            </a:r>
            <a:r>
              <a:rPr lang="en-GB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Principal Component Analysis, PCA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)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DBF1623-C6EC-2578-3F70-F575EDFC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2642633"/>
            <a:ext cx="8223852" cy="36680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2400" dirty="0">
                <a:ea typeface="DengXian" panose="02010600030101010101" pitchFamily="2" charset="-122"/>
              </a:rPr>
              <a:t>主成分分析是一种常用的无监督学习方法</a:t>
            </a:r>
            <a:endParaRPr lang="en-US" altLang="ja-JP" sz="2400" dirty="0"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DengXian" panose="02010600030101010101" pitchFamily="2" charset="-122"/>
              </a:rPr>
              <a:t>1901</a:t>
            </a:r>
            <a:r>
              <a:rPr lang="zh-CN" altLang="en-US" dirty="0">
                <a:ea typeface="DengXian" panose="02010600030101010101" pitchFamily="2" charset="-122"/>
              </a:rPr>
              <a:t>年</a:t>
            </a:r>
            <a:r>
              <a:rPr lang="en-US" altLang="zh-CN" dirty="0">
                <a:ea typeface="DengXian" panose="02010600030101010101" pitchFamily="2" charset="-122"/>
              </a:rPr>
              <a:t>,  </a:t>
            </a:r>
            <a:r>
              <a:rPr lang="en-US" altLang="zh-CN" b="1" dirty="0">
                <a:ea typeface="DengXian" panose="02010600030101010101" pitchFamily="2" charset="-122"/>
              </a:rPr>
              <a:t>Karl Pearson </a:t>
            </a:r>
            <a:r>
              <a:rPr lang="zh-CN" altLang="en-US" dirty="0">
                <a:ea typeface="DengXian" panose="02010600030101010101" pitchFamily="2" charset="-122"/>
              </a:rPr>
              <a:t>对非随机变量引 入</a:t>
            </a:r>
            <a:endParaRPr lang="en-US" altLang="zh-CN" dirty="0"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DengXian" panose="02010600030101010101" pitchFamily="2" charset="-122"/>
              </a:rPr>
              <a:t>1933</a:t>
            </a:r>
            <a:r>
              <a:rPr lang="zh-CN" altLang="en-US" dirty="0">
                <a:ea typeface="DengXian" panose="02010600030101010101" pitchFamily="2" charset="-122"/>
              </a:rPr>
              <a:t>年</a:t>
            </a:r>
            <a:r>
              <a:rPr lang="en-US" altLang="zh-CN" dirty="0">
                <a:ea typeface="DengXian" panose="02010600030101010101" pitchFamily="2" charset="-122"/>
              </a:rPr>
              <a:t>,  </a:t>
            </a:r>
            <a:r>
              <a:rPr lang="en-US" altLang="zh-CN" b="1" dirty="0" err="1">
                <a:ea typeface="DengXian" panose="02010600030101010101" pitchFamily="2" charset="-122"/>
              </a:rPr>
              <a:t>Hotelling</a:t>
            </a:r>
            <a:r>
              <a:rPr lang="en-US" altLang="zh-CN" b="1" dirty="0">
                <a:ea typeface="DengXian" panose="02010600030101010101" pitchFamily="2" charset="-122"/>
              </a:rPr>
              <a:t> </a:t>
            </a:r>
            <a:r>
              <a:rPr lang="zh-CN" altLang="en-US" dirty="0">
                <a:ea typeface="DengXian" panose="02010600030101010101" pitchFamily="2" charset="-122"/>
              </a:rPr>
              <a:t>将方法推广到随机向量的情形</a:t>
            </a:r>
            <a:endParaRPr lang="en-GB" altLang="ja-JP" dirty="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ea typeface="DengXian" panose="02010600030101010101" pitchFamily="2" charset="-122"/>
              </a:rPr>
              <a:t>理论上</a:t>
            </a:r>
            <a:r>
              <a:rPr lang="en-US" altLang="zh-CN" sz="2400" dirty="0">
                <a:ea typeface="DengXian" panose="02010600030101010101" pitchFamily="2" charset="-122"/>
              </a:rPr>
              <a:t>, </a:t>
            </a:r>
            <a:r>
              <a:rPr lang="zh-CN" altLang="en-US" sz="2400" dirty="0">
                <a:ea typeface="DengXian" panose="02010600030101010101" pitchFamily="2" charset="-122"/>
              </a:rPr>
              <a:t>特征越多</a:t>
            </a:r>
            <a:r>
              <a:rPr lang="en-US" altLang="zh-CN" sz="2400" dirty="0">
                <a:ea typeface="DengXian" panose="02010600030101010101" pitchFamily="2" charset="-122"/>
              </a:rPr>
              <a:t>,</a:t>
            </a:r>
            <a:r>
              <a:rPr lang="zh-CN" altLang="en-US" sz="2400" dirty="0">
                <a:ea typeface="DengXian" panose="02010600030101010101" pitchFamily="2" charset="-122"/>
              </a:rPr>
              <a:t>预测性能越好</a:t>
            </a:r>
            <a:r>
              <a:rPr lang="en-US" altLang="zh-CN" sz="2400" dirty="0">
                <a:ea typeface="DengXian" panose="02010600030101010101" pitchFamily="2" charset="-122"/>
              </a:rPr>
              <a:t>; </a:t>
            </a:r>
            <a:r>
              <a:rPr lang="zh-CN" altLang="en-US" sz="2400" dirty="0">
                <a:ea typeface="DengXian" panose="02010600030101010101" pitchFamily="2" charset="-122"/>
              </a:rPr>
              <a:t>实际情况并非如此</a:t>
            </a:r>
            <a:endParaRPr lang="en-US" altLang="ja-JP" sz="2400" dirty="0">
              <a:ea typeface="DengXia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ja-JP" altLang="en-US" sz="2400" dirty="0">
                <a:ea typeface="DengXian" panose="02010600030101010101" pitchFamily="2" charset="-122"/>
              </a:rPr>
              <a:t>利用</a:t>
            </a:r>
            <a:r>
              <a:rPr lang="ja-JP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正交变换</a:t>
            </a:r>
            <a:r>
              <a:rPr lang="ja-JP" altLang="en-US" sz="2400" dirty="0">
                <a:ea typeface="DengXian" panose="02010600030101010101" pitchFamily="2" charset="-122"/>
              </a:rPr>
              <a:t>把由</a:t>
            </a:r>
            <a:r>
              <a:rPr lang="ja-JP" altLang="en-US" sz="2400" b="1" dirty="0">
                <a:solidFill>
                  <a:srgbClr val="C00000"/>
                </a:solidFill>
                <a:ea typeface="DengXian" panose="02010600030101010101" pitchFamily="2" charset="-122"/>
              </a:rPr>
              <a:t>线性相关</a:t>
            </a:r>
            <a:r>
              <a:rPr lang="ja-JP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变量表示的观测数据</a:t>
            </a:r>
            <a:r>
              <a:rPr lang="ja-JP" altLang="en-US" sz="2400" dirty="0">
                <a:ea typeface="DengXian" panose="02010600030101010101" pitchFamily="2" charset="-122"/>
              </a:rPr>
              <a:t>转换为</a:t>
            </a:r>
            <a:r>
              <a:rPr lang="ja-JP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少数几个由</a:t>
            </a:r>
            <a:r>
              <a:rPr lang="ja-JP" altLang="en-US" sz="2400" b="1" dirty="0">
                <a:solidFill>
                  <a:srgbClr val="C00000"/>
                </a:solidFill>
                <a:ea typeface="DengXian" panose="02010600030101010101" pitchFamily="2" charset="-122"/>
              </a:rPr>
              <a:t>线性无关</a:t>
            </a:r>
            <a:r>
              <a:rPr lang="ja-JP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变量</a:t>
            </a:r>
            <a:r>
              <a:rPr lang="zh-CN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 </a:t>
            </a:r>
            <a:r>
              <a:rPr lang="en-US" altLang="ja-JP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(</a:t>
            </a:r>
            <a:r>
              <a:rPr lang="ja-JP" altLang="en-US" sz="2400" b="1" dirty="0">
                <a:solidFill>
                  <a:srgbClr val="C00000"/>
                </a:solidFill>
                <a:ea typeface="DengXian" panose="02010600030101010101" pitchFamily="2" charset="-122"/>
              </a:rPr>
              <a:t>主成分</a:t>
            </a:r>
            <a:r>
              <a:rPr lang="en-US" altLang="ja-JP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)</a:t>
            </a:r>
            <a:r>
              <a:rPr lang="zh-CN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 </a:t>
            </a:r>
            <a:r>
              <a:rPr lang="ja-JP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表示的数据</a:t>
            </a:r>
            <a:endParaRPr lang="en-GB" altLang="ja-JP" sz="2400" b="1" dirty="0">
              <a:solidFill>
                <a:srgbClr val="0070C0"/>
              </a:solidFill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 dirty="0">
                <a:ea typeface="DengXian" panose="02010600030101010101" pitchFamily="2" charset="-122"/>
              </a:rPr>
              <a:t>主成分的个数通常小于原始变量的个数</a:t>
            </a:r>
            <a:r>
              <a:rPr lang="en-US" altLang="ja-JP" sz="2400" dirty="0">
                <a:ea typeface="DengXian" panose="02010600030101010101" pitchFamily="2" charset="-122"/>
              </a:rPr>
              <a:t>, </a:t>
            </a:r>
            <a:r>
              <a:rPr lang="ja-JP" altLang="en-US" sz="2400" dirty="0">
                <a:ea typeface="DengXian" panose="02010600030101010101" pitchFamily="2" charset="-122"/>
              </a:rPr>
              <a:t>所以主成分分析属于</a:t>
            </a:r>
            <a:r>
              <a:rPr lang="ja-JP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降维方法</a:t>
            </a:r>
            <a:endParaRPr lang="en-GB" altLang="ja-JP" sz="2400" b="1" dirty="0">
              <a:solidFill>
                <a:srgbClr val="0070C0"/>
              </a:solidFill>
              <a:ea typeface="DengXian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79F7402-6320-AF96-2D25-305CE3A4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0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62B828-B76C-6C31-6163-6B2F173CBF3B}"/>
                  </a:ext>
                </a:extLst>
              </p:cNvPr>
              <p:cNvSpPr txBox="1"/>
              <p:nvPr/>
            </p:nvSpPr>
            <p:spPr>
              <a:xfrm>
                <a:off x="456636" y="2369962"/>
                <a:ext cx="8305399" cy="4205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16.3</a:t>
                </a:r>
                <a:endParaRPr lang="en-US" altLang="zh-CN" sz="2400" i="1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考虑</m:t>
                    </m:r>
                  </m:oMath>
                </a14:m>
                <a:r>
                  <a:rPr lang="zh-CN" altLang="en-US" sz="2200" dirty="0"/>
                  <a:t>正交变换</a:t>
                </a:r>
                <a:endParaRPr lang="en-US" altLang="zh-CN" sz="2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1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𝒙</m:t>
                      </m:r>
                    </m:oMath>
                  </m:oMathPara>
                </a14:m>
                <a:endParaRPr lang="en-US" altLang="zh-CN" sz="2200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矩阵</m:t>
                    </m:r>
                  </m:oMath>
                </a14:m>
                <a:r>
                  <a:rPr lang="en-US" altLang="zh-CN" sz="2200" dirty="0"/>
                  <a:t>, </a:t>
                </a:r>
                <a:r>
                  <a:rPr lang="zh-CN" altLang="en-US" sz="2200" dirty="0"/>
                  <a:t>则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r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在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𝐵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200" dirty="0"/>
                  <a:t>时取得最小值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其中矩阵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𝑝</m:t>
                        </m:r>
                      </m:sub>
                    </m:sSub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由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的后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列组成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当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舍弃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𝑨</m:t>
                    </m:r>
                  </m:oMath>
                </a14:m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的后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𝒑</m:t>
                    </m:r>
                  </m:oMath>
                </a14:m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列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, 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即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舍弃变量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的后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𝒑</m:t>
                    </m:r>
                  </m:oMath>
                </a14:m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个主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成分时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, 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原有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变量的方差的信息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损失最少</a:t>
                </a: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62B828-B76C-6C31-6163-6B2F173C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36" y="2369962"/>
                <a:ext cx="8305399" cy="4205190"/>
              </a:xfrm>
              <a:prstGeom prst="rect">
                <a:avLst/>
              </a:prstGeom>
              <a:blipFill>
                <a:blip r:embed="rId2"/>
                <a:stretch>
                  <a:fillRect l="-1223" b="-2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ECF85D7-7975-E10B-64C7-1636CB0C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297CED-492F-A390-3BA4-1334F6850CE2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主成分的个数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79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BC02A0-0D10-0EFF-942A-F8C501AF5A93}"/>
                  </a:ext>
                </a:extLst>
              </p:cNvPr>
              <p:cNvSpPr txBox="1"/>
              <p:nvPr/>
            </p:nvSpPr>
            <p:spPr>
              <a:xfrm>
                <a:off x="381965" y="2753263"/>
                <a:ext cx="8305400" cy="3469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  <a:tabLst>
                    <a:tab pos="36000" algn="l"/>
                  </a:tabLst>
                </a:pP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主成分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200" dirty="0"/>
                  <a:t>方差贡献率定义为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200" dirty="0"/>
                  <a:t>方差与所有方差之和的比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记作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algn="ctr">
                  <a:tabLst>
                    <a:tab pos="36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algn="ctr">
                  <a:tabLst>
                    <a:tab pos="36000" algn="l"/>
                  </a:tabLst>
                </a:pPr>
                <a:endParaRPr lang="en-US" altLang="zh-CN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36000" algn="l"/>
                  </a:tabLst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个主成分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/>
                  <a:t> </a:t>
                </a:r>
                <a:r>
                  <a:rPr lang="zh-CN" altLang="en-US" sz="2200" dirty="0"/>
                  <a:t>的累计方差贡献定义为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个方差之和与所有方差之和的比</a:t>
                </a:r>
                <a:endParaRPr lang="en-US" altLang="zh-CN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20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ja-JP" altLang="en-US" sz="220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BC02A0-0D10-0EFF-942A-F8C501AF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5" y="2753263"/>
                <a:ext cx="8305400" cy="3469924"/>
              </a:xfrm>
              <a:prstGeom prst="rect">
                <a:avLst/>
              </a:prstGeom>
              <a:blipFill>
                <a:blip r:embed="rId2"/>
                <a:stretch>
                  <a:fillRect l="-917" t="-1091" r="-1070" b="-46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ADE0A62-5000-38BF-7D80-82691965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8437C0C-820F-AD05-02DE-184F188310E0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主成分的个数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64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36A02A-4B47-384F-230B-E1A30C6D2A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8404" y="2501901"/>
                <a:ext cx="8441529" cy="421957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通常取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使得累计方差贡献率达到规定的百分比以上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累计方差贡献率反映了主成分保留信息的比例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但不能反映对某个原有变量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保留信息的比例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通常利用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对原有变量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的贡献率</a:t>
                </a: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36A02A-4B47-384F-230B-E1A30C6D2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404" y="2501901"/>
                <a:ext cx="8441529" cy="4219576"/>
              </a:xfrm>
              <a:blipFill>
                <a:blip r:embed="rId2"/>
                <a:stretch>
                  <a:fillRect l="-867" t="-1587" r="-289" b="-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E63F21-F6CD-9E22-2BA8-46634AE6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CFFD2A1-3532-CE56-8DD9-C443391DAB43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主成分的个数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2811C2-9034-40FF-9385-CFA42F45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066" y="2925454"/>
            <a:ext cx="3092603" cy="2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D13B18-1706-0758-FA7E-3F3857496CF0}"/>
                  </a:ext>
                </a:extLst>
              </p:cNvPr>
              <p:cNvSpPr txBox="1"/>
              <p:nvPr/>
            </p:nvSpPr>
            <p:spPr>
              <a:xfrm>
                <a:off x="410338" y="2670945"/>
                <a:ext cx="8305399" cy="2893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36000" algn="l"/>
                  </a:tabLst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>
                    <a:latin typeface="Cambria Math" panose="02040503050406030204" pitchFamily="18" charset="0"/>
                  </a:rPr>
                  <a:t>个主成分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Cambria Math" panose="02040503050406030204" pitchFamily="18" charset="0"/>
                  </a:rPr>
                  <a:t>对原有变量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Cambria Math" panose="02040503050406030204" pitchFamily="18" charset="0"/>
                  </a:rPr>
                  <a:t>的贡献率定义为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Cambria Math" panose="02040503050406030204" pitchFamily="18" charset="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Cambria Math" panose="02040503050406030204" pitchFamily="18" charset="0"/>
                  </a:rPr>
                  <a:t>的相关系数的平方</a:t>
                </a:r>
                <a:r>
                  <a:rPr lang="en-US" altLang="zh-CN" sz="22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2200" dirty="0">
                    <a:latin typeface="Cambria Math" panose="02040503050406030204" pitchFamily="18" charset="0"/>
                  </a:rPr>
                  <a:t>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36000" algn="l"/>
                  </a:tabLst>
                </a:pPr>
                <a:endParaRPr lang="en-US" altLang="zh-CN" sz="220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  <a:tabLst>
                    <a:tab pos="360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 sz="2200" dirty="0">
                  <a:latin typeface="Cambria Math" panose="02040503050406030204" pitchFamily="18" charset="0"/>
                </a:endParaRPr>
              </a:p>
              <a:p>
                <a:pPr algn="ctr">
                  <a:tabLst>
                    <a:tab pos="36000" algn="l"/>
                  </a:tabLst>
                </a:pPr>
                <a:endParaRPr lang="en-US" altLang="zh-CN" sz="22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D13B18-1706-0758-FA7E-3F3857496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38" y="2670945"/>
                <a:ext cx="8305399" cy="2893484"/>
              </a:xfrm>
              <a:prstGeom prst="rect">
                <a:avLst/>
              </a:prstGeom>
              <a:blipFill>
                <a:blip r:embed="rId2"/>
                <a:stretch>
                  <a:fillRect l="-807" r="-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7801AA7-D544-ABCC-B347-DE7355A4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D1F5591-BC5F-30F9-C78B-EBB4C5BAF33F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主成分的个数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807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35D1F1D-000C-4CFA-82E7-06DAEE5C36B7}"/>
              </a:ext>
            </a:extLst>
          </p:cNvPr>
          <p:cNvSpPr txBox="1"/>
          <p:nvPr/>
        </p:nvSpPr>
        <p:spPr>
          <a:xfrm>
            <a:off x="276574" y="1637599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主成分的个数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9C76C2-75EC-4F9D-A346-0C5652C57C35}"/>
              </a:ext>
            </a:extLst>
          </p:cNvPr>
          <p:cNvSpPr txBox="1"/>
          <p:nvPr/>
        </p:nvSpPr>
        <p:spPr>
          <a:xfrm>
            <a:off x="410338" y="2670945"/>
            <a:ext cx="830539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000" algn="l"/>
              </a:tabLst>
            </a:pPr>
            <a:r>
              <a:rPr lang="en-US" altLang="zh-CN" sz="2400" dirty="0"/>
              <a:t>Eigenfaces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0ADD5A-D2AF-D280-D095-14C6D112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020" y="2383715"/>
            <a:ext cx="6105642" cy="17526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10EAB0-FF51-B829-2B8E-CF44C4A4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14" y="4049934"/>
            <a:ext cx="5843067" cy="23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20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6800B62-1578-394E-056A-F330871BA4DC}"/>
              </a:ext>
            </a:extLst>
          </p:cNvPr>
          <p:cNvSpPr txBox="1"/>
          <p:nvPr/>
        </p:nvSpPr>
        <p:spPr>
          <a:xfrm>
            <a:off x="276574" y="1647538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规范化变量的总体主成分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D8A1189-601C-CAD2-0AFE-9F3D421F4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026" y="2641710"/>
                <a:ext cx="8115855" cy="362019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在实际问题中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不同变量可能有不同的量纲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为了消除这个影响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常常对各个随机变量实施规范化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使其均值为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0,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方差为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1</a:t>
                </a:r>
              </a:p>
              <a:p>
                <a:r>
                  <a:rPr lang="ja-JP" altLang="en-GB" sz="2200" dirty="0">
                    <a:ea typeface="DengXian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为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m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维随机变量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为第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个随机变量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令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𝐸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var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)</m:t>
                            </m:r>
                          </m:e>
                        </m:rad>
                      </m:den>
                    </m:f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2,</m:t>
                    </m:r>
                    <m:r>
                      <a:rPr lang="en-GB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𝐸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var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分别是随机变量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的均值和方差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就是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ja-JP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的规范化随机变量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 dirty="0">
                    <a:ea typeface="DengXian" panose="02010600030101010101" pitchFamily="2" charset="-122"/>
                  </a:rPr>
                  <a:t>规范化随机变量的协方差矩阵就是</a:t>
                </a:r>
                <a:r>
                  <a:rPr lang="ja-JP" altLang="en-US" sz="2200" b="1" dirty="0">
                    <a:ea typeface="DengXian" panose="02010600030101010101" pitchFamily="2" charset="-122"/>
                  </a:rPr>
                  <a:t>相关矩阵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𝑹</m:t>
                    </m:r>
                  </m:oMath>
                </a14:m>
                <a:endParaRPr lang="en-GB" altLang="zh-CN" sz="2200" b="1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D8A1189-601C-CAD2-0AFE-9F3D421F4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026" y="2641710"/>
                <a:ext cx="8115855" cy="3620194"/>
              </a:xfrm>
              <a:blipFill>
                <a:blip r:embed="rId2"/>
                <a:stretch>
                  <a:fillRect l="-826" t="-1010" r="-450"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5C7039-4E60-5F3C-E1DF-592F09CA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0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D353365-E26F-D975-BC02-4E91234DC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481" y="2766349"/>
                <a:ext cx="8567057" cy="346083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规范化随机变量的总体主成分有以下性质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: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altLang="zh-CN" sz="2200" dirty="0">
                    <a:ea typeface="DengXian" panose="02010600030101010101" pitchFamily="2" charset="-122"/>
                  </a:rPr>
                  <a:t>  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(1)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规范化变量主成分的协方差矩阵是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l-GR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diag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endParaRPr lang="en-US" altLang="zh-CN" sz="2200" b="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   (2)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协方差矩阵的特征值之和为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𝑚</m:t>
                      </m:r>
                    </m:oMath>
                  </m:oMathPara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D353365-E26F-D975-BC02-4E91234DC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481" y="2766349"/>
                <a:ext cx="8567057" cy="3460831"/>
              </a:xfrm>
              <a:blipFill>
                <a:blip r:embed="rId2"/>
                <a:stretch>
                  <a:fillRect l="-741" t="-1095" b="-39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D622001-8D47-4234-B5F9-D9D5152C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FA3A3D8-CE53-2924-DB9A-77B2912874C4}"/>
              </a:ext>
            </a:extLst>
          </p:cNvPr>
          <p:cNvSpPr txBox="1"/>
          <p:nvPr/>
        </p:nvSpPr>
        <p:spPr>
          <a:xfrm>
            <a:off x="276574" y="1647538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规范化变量的总体主成分 </a:t>
            </a:r>
          </a:p>
        </p:txBody>
      </p:sp>
    </p:spTree>
    <p:extLst>
      <p:ext uri="{BB962C8B-B14F-4D97-AF65-F5344CB8AC3E}">
        <p14:creationId xmlns:p14="http://schemas.microsoft.com/office/powerpoint/2010/main" val="23615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F130494-3FE1-F1E4-3AAF-9EA3D6BD9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964" y="2400753"/>
                <a:ext cx="886807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 (3) 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规范化随机变量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与主成分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的相关系数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因子负荷量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)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为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en-GB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𝜌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sSubSup>
                      <m:sSubSup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∗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 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GB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为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对应于特征值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的单位特征向量</a:t>
                </a: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 (4) 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所有规范化随机变量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与主成分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的相关系数的平方和等于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GB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zh-CN" altLang="en-GB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Sup>
                          <m:sSubSupPr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altLang="zh-CN" sz="2200" dirty="0">
                            <a:ea typeface="DengXian" panose="02010600030101010101" pitchFamily="2" charset="-122"/>
                          </a:rPr>
                          <m:t> </m:t>
                        </m:r>
                        <m:sSubSup>
                          <m:sSubSupPr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∗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GB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∗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  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 (5) 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规范化随机变量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与所有主成分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的相关系数的平方和等于</a:t>
                </a:r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1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GB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zh-CN" altLang="en-GB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Sup>
                          <m:sSubSupPr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altLang="zh-CN" sz="2200" dirty="0">
                            <a:ea typeface="DengXian" panose="02010600030101010101" pitchFamily="2" charset="-122"/>
                          </a:rPr>
                          <m:t> </m:t>
                        </m:r>
                        <m:sSubSup>
                          <m:sSubSupPr>
                            <m:ctrlPr>
                              <a:rPr lang="en-GB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∗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GB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∗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F130494-3FE1-F1E4-3AAF-9EA3D6BD9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964" y="2400753"/>
                <a:ext cx="8868071" cy="4351338"/>
              </a:xfrm>
              <a:blipFill>
                <a:blip r:embed="rId2"/>
                <a:stretch>
                  <a:fillRect b="-16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860DD72-320A-17F2-177F-C1019D5F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39A217D-1A68-5F00-F551-A4A0AF6736F5}"/>
              </a:ext>
            </a:extLst>
          </p:cNvPr>
          <p:cNvSpPr txBox="1"/>
          <p:nvPr/>
        </p:nvSpPr>
        <p:spPr>
          <a:xfrm>
            <a:off x="276574" y="1647538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规范化变量的总体主成分 </a:t>
            </a:r>
          </a:p>
        </p:txBody>
      </p:sp>
    </p:spTree>
    <p:extLst>
      <p:ext uri="{BB962C8B-B14F-4D97-AF65-F5344CB8AC3E}">
        <p14:creationId xmlns:p14="http://schemas.microsoft.com/office/powerpoint/2010/main" val="39778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390617" y="1787360"/>
            <a:ext cx="821423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总体主成分分析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样本主成分分析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*主坐标分析与核主成分分析</a:t>
            </a:r>
            <a:endParaRPr lang="en-US" altLang="zh-CN" sz="24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42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DAD42C-6056-53A5-D171-B3AA51B2A1E0}"/>
              </a:ext>
            </a:extLst>
          </p:cNvPr>
          <p:cNvSpPr txBox="1"/>
          <p:nvPr/>
        </p:nvSpPr>
        <p:spPr>
          <a:xfrm>
            <a:off x="276574" y="1656121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</a:t>
            </a:r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成分分析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 (Sample PCA)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02ABAB5-45CB-150C-8C07-F92450B2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818703"/>
            <a:ext cx="8229600" cy="3190009"/>
          </a:xfrm>
        </p:spPr>
        <p:txBody>
          <a:bodyPr>
            <a:normAutofit/>
          </a:bodyPr>
          <a:lstStyle/>
          <a:p>
            <a:r>
              <a:rPr lang="ja-JP" altLang="en-US" sz="2400">
                <a:ea typeface="DengXian" panose="02010600030101010101" pitchFamily="2" charset="-122"/>
              </a:rPr>
              <a:t>总体</a:t>
            </a:r>
            <a:r>
              <a:rPr lang="ja-JP" altLang="en-US" sz="2400" dirty="0">
                <a:ea typeface="DengXian" panose="02010600030101010101" pitchFamily="2" charset="-122"/>
              </a:rPr>
              <a:t>主</a:t>
            </a:r>
            <a:r>
              <a:rPr lang="ja-JP" altLang="en-US" sz="2400">
                <a:ea typeface="DengXian" panose="02010600030101010101" pitchFamily="2" charset="-122"/>
              </a:rPr>
              <a:t>成分分析定义</a:t>
            </a:r>
            <a:r>
              <a:rPr lang="ja-JP" altLang="en-US" sz="2400" dirty="0">
                <a:ea typeface="DengXian" panose="02010600030101010101" pitchFamily="2" charset="-122"/>
              </a:rPr>
              <a:t>在样本</a:t>
            </a:r>
            <a:r>
              <a:rPr lang="ja-JP" altLang="en-US" sz="2400">
                <a:ea typeface="DengXian" panose="02010600030101010101" pitchFamily="2" charset="-122"/>
              </a:rPr>
              <a:t>总体上</a:t>
            </a:r>
            <a:endParaRPr lang="en-US" altLang="ja-JP" sz="2400" dirty="0">
              <a:ea typeface="DengXian" panose="02010600030101010101" pitchFamily="2" charset="-122"/>
            </a:endParaRPr>
          </a:p>
          <a:p>
            <a:endParaRPr lang="en-US" altLang="ja-JP" sz="2400" dirty="0">
              <a:ea typeface="DengXian" panose="02010600030101010101" pitchFamily="2" charset="-122"/>
            </a:endParaRPr>
          </a:p>
          <a:p>
            <a:r>
              <a:rPr lang="ja-JP" altLang="en-US" sz="2400">
                <a:ea typeface="DengXian" panose="02010600030101010101" pitchFamily="2" charset="-122"/>
              </a:rPr>
              <a:t>实际问题中</a:t>
            </a:r>
            <a:r>
              <a:rPr lang="en-US" altLang="ja-JP" sz="2400" dirty="0">
                <a:ea typeface="DengXian" panose="02010600030101010101" pitchFamily="2" charset="-122"/>
              </a:rPr>
              <a:t>, </a:t>
            </a:r>
            <a:r>
              <a:rPr lang="ja-JP" altLang="en-US" sz="2400">
                <a:ea typeface="DengXian" panose="02010600030101010101" pitchFamily="2" charset="-122"/>
              </a:rPr>
              <a:t>需要在</a:t>
            </a:r>
            <a:r>
              <a:rPr lang="ja-JP" altLang="en-US" sz="2400" b="1">
                <a:solidFill>
                  <a:srgbClr val="0070C0"/>
                </a:solidFill>
                <a:ea typeface="DengXian" panose="02010600030101010101" pitchFamily="2" charset="-122"/>
              </a:rPr>
              <a:t>观测数据</a:t>
            </a:r>
            <a:r>
              <a:rPr lang="ja-JP" altLang="en-US" sz="2400">
                <a:ea typeface="DengXian" panose="02010600030101010101" pitchFamily="2" charset="-122"/>
              </a:rPr>
              <a:t>上进行主成分分析</a:t>
            </a:r>
            <a:endParaRPr lang="en-GB" altLang="ja-JP" sz="2400" dirty="0">
              <a:ea typeface="DengXian" panose="02010600030101010101" pitchFamily="2" charset="-122"/>
            </a:endParaRPr>
          </a:p>
          <a:p>
            <a:endParaRPr lang="en-US" altLang="ja-JP" sz="2400" dirty="0">
              <a:ea typeface="DengXian" panose="02010600030101010101" pitchFamily="2" charset="-122"/>
            </a:endParaRPr>
          </a:p>
          <a:p>
            <a:r>
              <a:rPr lang="ja-JP" altLang="en-US" sz="2400" b="1">
                <a:solidFill>
                  <a:srgbClr val="C00000"/>
                </a:solidFill>
                <a:ea typeface="DengXian" panose="02010600030101010101" pitchFamily="2" charset="-122"/>
              </a:rPr>
              <a:t>样本主成分分析</a:t>
            </a:r>
            <a:r>
              <a:rPr lang="ja-JP" altLang="en-US" sz="2400">
                <a:ea typeface="DengXian" panose="02010600030101010101" pitchFamily="2" charset="-122"/>
              </a:rPr>
              <a:t>定义在</a:t>
            </a:r>
            <a:r>
              <a:rPr lang="ja-JP" altLang="en-US" sz="2400" b="1">
                <a:solidFill>
                  <a:srgbClr val="0070C0"/>
                </a:solidFill>
                <a:ea typeface="DengXian" panose="02010600030101010101" pitchFamily="2" charset="-122"/>
              </a:rPr>
              <a:t>观测数据</a:t>
            </a:r>
            <a:r>
              <a:rPr lang="zh-CN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 </a:t>
            </a:r>
            <a:r>
              <a:rPr lang="en-US" altLang="ja-JP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(</a:t>
            </a:r>
            <a:r>
              <a:rPr lang="ja-JP" altLang="en-US" sz="2400" b="1">
                <a:solidFill>
                  <a:srgbClr val="0070C0"/>
                </a:solidFill>
                <a:ea typeface="DengXian" panose="02010600030101010101" pitchFamily="2" charset="-122"/>
              </a:rPr>
              <a:t>样本</a:t>
            </a:r>
            <a:r>
              <a:rPr lang="en-US" altLang="ja-JP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)</a:t>
            </a:r>
            <a:r>
              <a:rPr lang="zh-CN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 </a:t>
            </a:r>
            <a:r>
              <a:rPr lang="ja-JP" altLang="en-US" sz="2400">
                <a:ea typeface="DengXian" panose="02010600030101010101" pitchFamily="2" charset="-122"/>
              </a:rPr>
              <a:t>上</a:t>
            </a:r>
            <a:endParaRPr lang="en-GB" altLang="ja-JP" sz="2400" dirty="0">
              <a:ea typeface="DengXian" panose="02010600030101010101" pitchFamily="2" charset="-122"/>
            </a:endParaRPr>
          </a:p>
          <a:p>
            <a:endParaRPr lang="en-GB" altLang="ja-JP" sz="2400" dirty="0">
              <a:ea typeface="DengXian" panose="02010600030101010101" pitchFamily="2" charset="-122"/>
            </a:endParaRPr>
          </a:p>
          <a:p>
            <a:r>
              <a:rPr lang="ja-JP" altLang="en-US" sz="2400">
                <a:ea typeface="DengXian" panose="02010600030101010101" pitchFamily="2" charset="-122"/>
              </a:rPr>
              <a:t>样本</a:t>
            </a:r>
            <a:r>
              <a:rPr lang="ja-JP" altLang="en-US" sz="2400" dirty="0">
                <a:ea typeface="DengXian" panose="02010600030101010101" pitchFamily="2" charset="-122"/>
              </a:rPr>
              <a:t>主成分也和总体主成分</a:t>
            </a:r>
            <a:r>
              <a:rPr lang="ja-JP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具有相同</a:t>
            </a:r>
            <a:r>
              <a:rPr lang="ja-JP" altLang="en-US" sz="2400" b="1">
                <a:solidFill>
                  <a:srgbClr val="0070C0"/>
                </a:solidFill>
                <a:ea typeface="DengXian" panose="02010600030101010101" pitchFamily="2" charset="-122"/>
              </a:rPr>
              <a:t>的性质</a:t>
            </a:r>
            <a:endParaRPr lang="en-GB" altLang="zh-CN" sz="3200" b="1" dirty="0">
              <a:solidFill>
                <a:srgbClr val="0070C0"/>
              </a:solidFill>
              <a:ea typeface="DengXian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3D75CEA-CBBA-7BFD-9355-F3D9C60D7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3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5F96BAB-2190-3990-6333-E1E3217A94FC}"/>
              </a:ext>
            </a:extLst>
          </p:cNvPr>
          <p:cNvSpPr txBox="1"/>
          <p:nvPr/>
        </p:nvSpPr>
        <p:spPr>
          <a:xfrm>
            <a:off x="299453" y="1648461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降维 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(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Dimension Reduction)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DBF1623-C6EC-2578-3F70-F575EDFC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09284"/>
            <a:ext cx="8223852" cy="3847067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ea typeface="DengXian" panose="02010600030101010101" pitchFamily="2" charset="-122"/>
              </a:rPr>
              <a:t>计算意义上</a:t>
            </a:r>
            <a:r>
              <a:rPr lang="en-US" altLang="zh-CN" sz="2400" dirty="0">
                <a:ea typeface="DengXian" panose="02010600030101010101" pitchFamily="2" charset="-122"/>
              </a:rPr>
              <a:t>: </a:t>
            </a:r>
            <a:r>
              <a:rPr lang="zh-CN" altLang="en-US" sz="2400" dirty="0">
                <a:ea typeface="DengXian" panose="02010600030101010101" pitchFamily="2" charset="-122"/>
              </a:rPr>
              <a:t>压缩数据→</a:t>
            </a:r>
            <a:r>
              <a:rPr lang="zh-CN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时间</a:t>
            </a:r>
            <a:r>
              <a:rPr lang="en-US" altLang="zh-CN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空间效率</a:t>
            </a:r>
            <a:endParaRPr lang="en-US" altLang="zh-CN" sz="2400" b="1" dirty="0">
              <a:solidFill>
                <a:srgbClr val="0070C0"/>
              </a:solidFill>
              <a:ea typeface="DengXian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ea typeface="DengXian" panose="02010600030101010101" pitchFamily="2" charset="-122"/>
              </a:rPr>
              <a:t>统计意义上</a:t>
            </a:r>
            <a:r>
              <a:rPr lang="en-US" altLang="zh-CN" sz="2400" dirty="0">
                <a:ea typeface="DengXian" panose="02010600030101010101" pitchFamily="2" charset="-122"/>
              </a:rPr>
              <a:t>: </a:t>
            </a:r>
            <a:r>
              <a:rPr lang="zh-CN" altLang="en-US" sz="2400" dirty="0">
                <a:ea typeface="DengXian" panose="02010600030101010101" pitchFamily="2" charset="-122"/>
              </a:rPr>
              <a:t>较少的维度→更强的</a:t>
            </a:r>
            <a:r>
              <a:rPr lang="zh-CN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泛化能力</a:t>
            </a:r>
            <a:endParaRPr lang="en-US" altLang="ja-JP" sz="2400" b="1" dirty="0">
              <a:solidFill>
                <a:srgbClr val="0070C0"/>
              </a:solidFill>
              <a:ea typeface="DengXian" panose="02010600030101010101" pitchFamily="2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en-US" dirty="0">
                <a:ea typeface="DengXian" panose="02010600030101010101" pitchFamily="2" charset="-122"/>
              </a:rPr>
              <a:t>高维数据可能是由若干基本因子产生的</a:t>
            </a:r>
            <a:endParaRPr lang="en-US" altLang="zh-CN" dirty="0">
              <a:ea typeface="DengXian" panose="02010600030101010101" pitchFamily="2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en-US" dirty="0">
                <a:ea typeface="DengXian" panose="02010600030101010101" pitchFamily="2" charset="-122"/>
              </a:rPr>
              <a:t>高维数据间的差异可能局限于几个方面</a:t>
            </a:r>
            <a:endParaRPr lang="en-US" altLang="zh-CN" dirty="0">
              <a:ea typeface="DengXian" panose="02010600030101010101" pitchFamily="2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en-US" dirty="0">
                <a:ea typeface="DengXian" panose="02010600030101010101" pitchFamily="2" charset="-122"/>
              </a:rPr>
              <a:t>找到这些基本因子和方面</a:t>
            </a:r>
            <a:r>
              <a:rPr lang="en-US" altLang="zh-CN" dirty="0">
                <a:ea typeface="DengXian" panose="02010600030101010101" pitchFamily="2" charset="-122"/>
              </a:rPr>
              <a:t>, </a:t>
            </a:r>
            <a:r>
              <a:rPr lang="zh-CN" altLang="en-US" dirty="0">
                <a:ea typeface="DengXian" panose="02010600030101010101" pitchFamily="2" charset="-122"/>
              </a:rPr>
              <a:t>帮助我们更好地理解数据</a:t>
            </a:r>
            <a:endParaRPr lang="en-US" altLang="ja-JP" sz="2400" dirty="0">
              <a:ea typeface="DengXian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ea typeface="DengXian" panose="02010600030101010101" pitchFamily="2" charset="-122"/>
              </a:rPr>
              <a:t>可视化</a:t>
            </a:r>
            <a:r>
              <a:rPr lang="en-US" altLang="zh-CN" sz="2400" dirty="0">
                <a:ea typeface="DengXian" panose="02010600030101010101" pitchFamily="2" charset="-122"/>
              </a:rPr>
              <a:t>: </a:t>
            </a:r>
            <a:r>
              <a:rPr lang="zh-CN" altLang="en-US" sz="2400" dirty="0">
                <a:ea typeface="DengXian" panose="02010600030101010101" pitchFamily="2" charset="-122"/>
              </a:rPr>
              <a:t>理解数据的</a:t>
            </a:r>
            <a:r>
              <a:rPr lang="zh-CN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结构</a:t>
            </a:r>
            <a:endParaRPr lang="en-GB" altLang="ja-JP" sz="2400" b="1" dirty="0">
              <a:solidFill>
                <a:srgbClr val="0070C0"/>
              </a:solidFill>
              <a:ea typeface="DengXian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ea typeface="DengXian" panose="02010600030101010101" pitchFamily="2" charset="-122"/>
              </a:rPr>
              <a:t>异常检测</a:t>
            </a:r>
            <a:r>
              <a:rPr lang="en-US" altLang="zh-CN" sz="2400" dirty="0">
                <a:ea typeface="DengXian" panose="02010600030101010101" pitchFamily="2" charset="-122"/>
              </a:rPr>
              <a:t>: </a:t>
            </a:r>
            <a:r>
              <a:rPr lang="zh-CN" altLang="en-US" sz="2400" dirty="0">
                <a:ea typeface="DengXian" panose="02010600030101010101" pitchFamily="2" charset="-122"/>
              </a:rPr>
              <a:t>描述正常数据</a:t>
            </a:r>
            <a:r>
              <a:rPr lang="en-US" altLang="zh-CN" sz="2400" dirty="0">
                <a:ea typeface="DengXian" panose="02010600030101010101" pitchFamily="2" charset="-122"/>
              </a:rPr>
              <a:t>, </a:t>
            </a:r>
            <a:r>
              <a:rPr lang="zh-CN" altLang="en-US" sz="2400" dirty="0">
                <a:ea typeface="DengXian" panose="02010600030101010101" pitchFamily="2" charset="-122"/>
              </a:rPr>
              <a:t>检测</a:t>
            </a:r>
            <a:r>
              <a:rPr lang="zh-CN" altLang="en-US" sz="2400" b="1" dirty="0">
                <a:solidFill>
                  <a:srgbClr val="0070C0"/>
                </a:solidFill>
                <a:ea typeface="DengXian" panose="02010600030101010101" pitchFamily="2" charset="-122"/>
              </a:rPr>
              <a:t>异常值</a:t>
            </a:r>
            <a:endParaRPr lang="en-GB" altLang="ja-JP" sz="2400" b="1" dirty="0">
              <a:solidFill>
                <a:srgbClr val="0070C0"/>
              </a:solidFill>
              <a:ea typeface="DengXian" panose="02010600030101010101" pitchFamily="2" charset="-122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79F7402-6320-AF96-2D25-305CE3A4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3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C9F8B3C-E940-D983-5B6B-7D2EC20F6EF4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35CCB26-129A-6234-F397-367B8E9516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830" y="2639902"/>
                <a:ext cx="8220143" cy="37164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假设对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维随机变量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进行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次独立观测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i="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个观测样本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个观测样本的第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个变量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2,… ,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  <a:spcAft>
                    <a:spcPts val="1800"/>
                  </a:spcAft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观测数据用样本矩阵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表示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作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ja-JP" sz="2200" b="1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𝑿</m:t>
                      </m:r>
                      <m:r>
                        <a:rPr lang="en-US" altLang="ja-JP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ja-JP" sz="2200" b="1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220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ja-JP" sz="2200" b="1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ja-JP" sz="2200" b="1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ja-JP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ja-JP" sz="2200" i="1" dirty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200" i="1" dirty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ja-JP" sz="2200" i="1" dirty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ja-JP" sz="2200" i="1" dirty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ja-JP" sz="2200" i="1" dirty="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ja-JP" sz="2200" i="1" dirty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35CCB26-129A-6234-F397-367B8E951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830" y="2639902"/>
                <a:ext cx="8220143" cy="3716449"/>
              </a:xfrm>
              <a:blipFill>
                <a:blip r:embed="rId2"/>
                <a:stretch>
                  <a:fillRect l="-926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B53AF8-CF16-7B9C-78D3-FB2276BC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55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3F16979-CA0F-BF81-226B-F907BBBAB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027" y="2639902"/>
                <a:ext cx="8166968" cy="40815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样本均值</a:t>
                </a:r>
                <a:r>
                  <a:rPr lang="ja-JP" altLang="en-US" sz="2200">
                    <a:ea typeface="DengXian" panose="02010600030101010101" pitchFamily="2" charset="-122"/>
                  </a:rPr>
                  <a:t>向量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ja-JP" sz="2200" b="1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ja-JP" sz="2200" b="1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>
                    <a:ea typeface="DengXian" panose="02010600030101010101" pitchFamily="2" charset="-122"/>
                  </a:rPr>
                  <a:t>期望的估计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):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ja-JP" sz="2200" b="1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𝒙</m:t>
                          </m:r>
                        </m:e>
                      </m:acc>
                      <m:r>
                        <a:rPr lang="en-US" altLang="ja-JP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𝑗</m:t>
                          </m:r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ja-JP" sz="2200" b="1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样本协方差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ja-JP" altLang="en-US" sz="2200">
                    <a:ea typeface="DengXian" panose="02010600030101010101" pitchFamily="2" charset="-122"/>
                  </a:rPr>
                  <a:t>总体协方差矩阵的估计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):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ja-JP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200" b="1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ja-JP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200" b="1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T</m:t>
                            </m:r>
                          </m:sup>
                        </m:sSup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[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]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 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(</m:t>
                            </m:r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ja-JP" sz="2200" b="0" i="1" dirty="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200" b="0" i="1" dirty="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(</m:t>
                            </m:r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𝑗𝑘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ja-JP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ja-JP" sz="220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  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</m:t>
                    </m:r>
                    <m:r>
                      <a:rPr lang="zh-CN" altLang="en-US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2,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  </a:t>
                </a:r>
                <a:r>
                  <a:rPr lang="ja-JP" altLang="en-US" sz="2200">
                    <a:ea typeface="DengXian" panose="02010600030101010101" pitchFamily="2" charset="-122"/>
                  </a:rPr>
                  <a:t>其中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为第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个变量的样本均值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83F16979-CA0F-BF81-226B-F907BBBAB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027" y="2639902"/>
                <a:ext cx="8166968" cy="4081574"/>
              </a:xfrm>
              <a:blipFill>
                <a:blip r:embed="rId2"/>
                <a:stretch>
                  <a:fillRect l="-932" t="-17957" b="-1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386AB2-7006-6206-4F4F-91D79596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979D4D0-453E-A4D4-7107-4D7E18FB17C2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48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C0563DE-158C-9B31-F2BD-D2D9E232E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3096490"/>
                <a:ext cx="7953323" cy="30133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GB" sz="2200" b="1" dirty="0">
                    <a:solidFill>
                      <a:schemeClr val="tx2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样本</a:t>
                </a:r>
                <a:r>
                  <a:rPr lang="ja-JP" altLang="en-US" sz="2200" b="1" dirty="0">
                    <a:solidFill>
                      <a:schemeClr val="tx2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相关矩阵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为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𝑅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]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 </m:t>
                      </m:r>
                    </m:oMath>
                  </m:oMathPara>
                </a14:m>
                <a:endParaRPr lang="en-US" altLang="zh-CN" sz="2200" b="0" i="0" dirty="0"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</m:t>
                      </m:r>
                      <m:r>
                        <a:rPr lang="en-US" altLang="ja-JP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ja-JP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</m:t>
                      </m:r>
                      <m:r>
                        <a:rPr lang="en-US" altLang="ja-JP" sz="2200" i="1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𝑗</m:t>
                      </m:r>
                      <m:r>
                        <a:rPr lang="en-US" altLang="ja-JP" sz="2200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=1,2,</m:t>
                      </m:r>
                      <m:r>
                        <a:rPr lang="en-US" altLang="ja-JP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r>
                        <a:rPr lang="en-US" altLang="ja-JP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C0563DE-158C-9B31-F2BD-D2D9E232E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096490"/>
                <a:ext cx="7953323" cy="3013365"/>
              </a:xfrm>
              <a:blipFill>
                <a:blip r:embed="rId2"/>
                <a:stretch>
                  <a:fillRect l="-843" t="-1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98D276-B0B4-D97A-16FE-68A353D0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A01380-516A-8913-649A-1E860619EA3D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495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C0563DE-158C-9B31-F2BD-D2D9E232E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6214" y="2681466"/>
                <a:ext cx="8423714" cy="36748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维向量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维向量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的线性变换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b="1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𝒚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ja-JP" sz="2200" b="1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𝒙</m:t>
                      </m:r>
                    </m:oMath>
                  </m:oMathPara>
                </a14:m>
                <a:endParaRPr lang="en-GB" altLang="ja-JP" sz="2200" b="1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 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其中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=[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 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]=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ja-JP" altLang="en-US" sz="220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ja-JP" altLang="en-US" sz="220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ja-JP" altLang="en-US" sz="220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ja-JP" altLang="en-US" sz="220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ja-JP" altLang="en-US" sz="220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1</m:t>
                                        </m:r>
                                        <m:r>
                                          <a:rPr lang="en-US" altLang="ja-JP" sz="2200" b="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ja-JP" altLang="en-US" sz="220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  <m:r>
                                          <a:rPr lang="en-US" altLang="ja-JP" sz="2200" b="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ja-JP" altLang="en-US" sz="220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𝑚</m:t>
                                        </m:r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ja-JP" altLang="en-US" sz="2200" i="1" dirty="0" smtClean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𝑚</m:t>
                                        </m:r>
                                        <m:r>
                                          <a:rPr lang="en-US" altLang="ja-JP" sz="2200" i="1" dirty="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20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𝑚</m:t>
                                  </m:r>
                                  <m:r>
                                    <a:rPr lang="en-US" altLang="ja-JP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C0563DE-158C-9B31-F2BD-D2D9E232E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214" y="2681466"/>
                <a:ext cx="8423714" cy="3674886"/>
              </a:xfrm>
              <a:blipFill>
                <a:blip r:embed="rId2"/>
                <a:stretch>
                  <a:fillRect l="-904" t="-1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98D276-B0B4-D97A-16FE-68A353D0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A01380-516A-8913-649A-1E860619EA3D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190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5599ABFC-1F9B-A9DD-10AD-F73DCDEA0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154" y="2891246"/>
                <a:ext cx="8385692" cy="337021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ja-JP" altLang="en-GB" sz="2200" dirty="0">
                    <a:ea typeface="DengXian" panose="02010600030101010101" pitchFamily="2" charset="-122"/>
                  </a:rPr>
                  <a:t>考虑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ja-JP" sz="22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的任意一个线性变换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r>
                        <a:rPr lang="en-US" altLang="zh-CN" sz="2200" b="1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𝒙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+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b="1" i="1" dirty="0">
                  <a:solidFill>
                    <a:srgbClr val="0070C0"/>
                  </a:solidFill>
                  <a:latin typeface="Cambria Math" panose="02040503050406030204" pitchFamily="18" charset="0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ja-JP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  <m:r>
                      <a:rPr lang="en-GB" altLang="ja-JP" sz="2200" b="1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ja-JP" altLang="en-US" sz="2200">
                    <a:ea typeface="DengXian" panose="02010600030101010101" pitchFamily="2" charset="-122"/>
                  </a:rPr>
                  <a:t>相应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于容量为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的样本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均值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GB" altLang="ja-JP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期望的估计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):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200" i="0" dirty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T</m:t>
                                </m:r>
                              </m:sup>
                            </m:sSubSup>
                            <m:r>
                              <a:rPr lang="en-US" altLang="zh-CN" sz="2200" b="1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acc>
                      <m:accPr>
                        <m:chr m:val="̅"/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</m:acc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   </a:t>
                </a:r>
                <a:r>
                  <a:rPr lang="ja-JP" altLang="en-US" sz="2200">
                    <a:ea typeface="DengXian" panose="02010600030101010101" pitchFamily="2" charset="-122"/>
                  </a:rPr>
                  <a:t>其中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是随机向量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>
                    <a:ea typeface="DengXian" panose="02010600030101010101" pitchFamily="2" charset="-122"/>
                  </a:rPr>
                  <a:t>样本均值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5599ABFC-1F9B-A9DD-10AD-F73DCDEA0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154" y="2891246"/>
                <a:ext cx="8385692" cy="3370217"/>
              </a:xfrm>
              <a:blipFill>
                <a:blip r:embed="rId2"/>
                <a:stretch>
                  <a:fillRect l="-755" t="-1128" b="-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5E942E72-B9BF-E7F6-7EF3-AF90263B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6CC7-A4FE-1958-35BB-8D98F4489489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74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2E41B5E-D5D0-A721-4F77-C348A32E0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880" y="2553667"/>
                <a:ext cx="8305400" cy="3942927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ja-JP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  <m:r>
                      <a:rPr lang="en-GB" altLang="ja-JP" sz="2200" b="1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</m:oMath>
                </a14:m>
                <a:r>
                  <a:rPr lang="ja-JP" altLang="en-GB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样本方差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sz="2200" dirty="0">
                        <a:ea typeface="DengXian" panose="02010600030101010101" pitchFamily="2" charset="-122"/>
                      </a:rPr>
                      <m:t>(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GB" altLang="ja-JP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m:rPr>
                        <m:nor/>
                      </m:rPr>
                      <a:rPr lang="zh-CN" altLang="en-US" sz="2200" dirty="0">
                        <a:ea typeface="DengXian" panose="02010600030101010101" pitchFamily="2" charset="-122"/>
                      </a:rPr>
                      <m:t> 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方差</m:t>
                    </m:r>
                    <m:r>
                      <m:rPr>
                        <m:nor/>
                      </m:rPr>
                      <a:rPr lang="zh-CN" altLang="en-US" sz="2200" dirty="0">
                        <a:ea typeface="DengXian" panose="02010600030101010101" pitchFamily="2" charset="-122"/>
                      </a:rPr>
                      <m:t>的估计</m:t>
                    </m:r>
                    <m:r>
                      <m:rPr>
                        <m:nor/>
                      </m:rPr>
                      <a:rPr lang="en-US" altLang="zh-CN" sz="2200" b="0" i="0" dirty="0" smtClean="0">
                        <a:ea typeface="DengXian" panose="02010600030101010101" pitchFamily="2" charset="-122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var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GB" altLang="ja-JP" sz="2200" i="1" baseline="-2500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为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var</m:t>
                      </m:r>
                      <m:d>
                        <m:dPr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GB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𝑦</m:t>
                          </m:r>
                          <m:r>
                            <a:rPr lang="en-GB" altLang="ja-JP" sz="2200" i="1" baseline="-25000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e>
                      </m:d>
                      <m:r>
                        <a:rPr lang="en-US" altLang="ja-JP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𝑗</m:t>
                          </m:r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ja-JP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ja-JP" altLang="en-US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200" b="0" i="0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ja-JP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200" b="1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ja-JP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ja-JP" altLang="en-US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200" b="0" i="0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en-US" altLang="ja-JP" sz="2200" b="0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200" b="1" i="1" dirty="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𝑗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ja-JP" sz="2200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200" b="1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ja-JP" sz="2200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200" b="1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𝑆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对任意两个线性变换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ja-JP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ja-JP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ja-JP" altLang="en-US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2200" i="0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ja-JP" sz="2200" b="1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GB" altLang="zh-C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  <m:r>
                      <a:rPr lang="en-GB" altLang="zh-CN" sz="2200" b="1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𝒊</m:t>
                    </m:r>
                    <m:r>
                      <a:rPr lang="en-GB" altLang="zh-CN" sz="2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𝒚</m:t>
                    </m:r>
                    <m:r>
                      <a:rPr lang="en-US" altLang="zh-CN" sz="2200" b="1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𝒋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相应于容量为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⋯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样本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协方差</a:t>
                </a:r>
                <a:r>
                  <a:rPr lang="en-US" altLang="ja-JP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sz="2200" dirty="0">
                        <a:ea typeface="DengXian" panose="02010600030101010101" pitchFamily="2" charset="-122"/>
                      </a:rPr>
                      <m:t>(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GB" altLang="ja-JP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m:rPr>
                        <m:nor/>
                      </m:rPr>
                      <a:rPr lang="en-US" altLang="zh-CN" sz="2200" b="0" i="0" dirty="0" smtClean="0"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ja-JP" sz="2200" b="0" i="1" baseline="-2500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协方差</m:t>
                    </m:r>
                    <m:r>
                      <m:rPr>
                        <m:nor/>
                      </m:rPr>
                      <a:rPr lang="zh-CN" altLang="en-US" sz="2200" dirty="0">
                        <a:ea typeface="DengXian" panose="02010600030101010101" pitchFamily="2" charset="-122"/>
                      </a:rPr>
                      <m:t>的估计</m:t>
                    </m:r>
                    <m:r>
                      <m:rPr>
                        <m:nor/>
                      </m:rPr>
                      <a:rPr lang="en-US" altLang="zh-CN" sz="2200" dirty="0"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为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cov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𝑆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2E41B5E-D5D0-A721-4F77-C348A32E0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880" y="2553667"/>
                <a:ext cx="8305400" cy="3942927"/>
              </a:xfrm>
              <a:blipFill>
                <a:blip r:embed="rId2"/>
                <a:stretch>
                  <a:fillRect l="-916" t="-21543" b="-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40D54F1-7DB3-7934-3CD6-04E39203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7B9B38-A5B1-9599-B116-31D35D3B0088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63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2276A1-B4A8-7428-5F2F-581DDBB4F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760" y="2551611"/>
                <a:ext cx="8412480" cy="414357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  <a:tabLst>
                    <a:tab pos="36000" algn="l"/>
                  </a:tabLst>
                </a:pPr>
                <a:r>
                  <a:rPr lang="zh-CN" altLang="en-US" sz="3100" b="1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3100" b="1" dirty="0">
                    <a:solidFill>
                      <a:srgbClr val="C00000"/>
                    </a:solidFill>
                  </a:rPr>
                  <a:t>16.4 (</a:t>
                </a:r>
                <a:r>
                  <a:rPr lang="zh-CN" altLang="en-US" sz="3100" b="1" dirty="0">
                    <a:solidFill>
                      <a:srgbClr val="C00000"/>
                    </a:solidFill>
                  </a:rPr>
                  <a:t>样本主成分</a:t>
                </a:r>
                <a:r>
                  <a:rPr lang="en-US" altLang="zh-CN" sz="31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0" indent="0" algn="just">
                  <a:lnSpc>
                    <a:spcPct val="120000"/>
                  </a:lnSpc>
                  <a:buNone/>
                  <a:tabLst>
                    <a:tab pos="36000" algn="l"/>
                  </a:tabLst>
                </a:pPr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       给定样本矩阵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 </a:t>
                </a:r>
              </a:p>
              <a:p>
                <a:pPr marL="0" indent="0" algn="just">
                  <a:lnSpc>
                    <a:spcPct val="120000"/>
                  </a:lnSpc>
                  <a:buNone/>
                  <a:tabLst>
                    <a:tab pos="36000" algn="l"/>
                  </a:tabLst>
                </a:pPr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      </a:t>
                </a:r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样本第一主成分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是在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条件下</a:t>
                </a:r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</a:t>
                </a:r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使得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6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6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的样本方差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6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最大的 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的线性变换</a:t>
                </a:r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;</a:t>
                </a:r>
              </a:p>
              <a:p>
                <a:pPr marL="0" indent="0" algn="just">
                  <a:lnSpc>
                    <a:spcPct val="120000"/>
                  </a:lnSpc>
                  <a:buNone/>
                  <a:tabLst>
                    <a:tab pos="36000" algn="l"/>
                  </a:tabLst>
                </a:pPr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      </a:t>
                </a:r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样本第二主成分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zh-CN" sz="26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是在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的样本协方差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6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6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  <m:r>
                      <a:rPr lang="zh-CN" altLang="en-US" sz="26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条件下</m:t>
                    </m:r>
                  </m:oMath>
                </a14:m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</a:t>
                </a:r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使得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6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的样本方差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6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最大的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的线性变换</a:t>
                </a:r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;</a:t>
                </a:r>
              </a:p>
              <a:p>
                <a:pPr marL="0" indent="0" algn="just">
                  <a:lnSpc>
                    <a:spcPct val="120000"/>
                  </a:lnSpc>
                  <a:buNone/>
                  <a:tabLst>
                    <a:tab pos="36000" algn="l"/>
                  </a:tabLst>
                </a:pPr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       一般地</a:t>
                </a:r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</a:t>
                </a:r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样本第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6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6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  <m:r>
                      <a:rPr lang="zh-CN" altLang="en-US" sz="26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是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6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=1, 2,⋯,</m:t>
                        </m:r>
                        <m:r>
                          <a:rPr lang="en-US" altLang="zh-CN" sz="2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的样本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协方差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6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6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  <m:r>
                      <a:rPr lang="zh-CN" altLang="en-US" sz="26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条件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下</a:t>
                </a:r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</a:t>
                </a:r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使得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=1, 2,⋯,</m:t>
                    </m:r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的样本方差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最大的</a:t>
                </a:r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 </a:t>
                </a:r>
                <a:r>
                  <a:rPr lang="zh-CN" alt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的线性变换</a:t>
                </a:r>
                <a:r>
                  <a:rPr lang="en-US" altLang="zh-CN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.</a:t>
                </a:r>
                <a:endParaRPr lang="en-GB" altLang="zh-CN" sz="26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2276A1-B4A8-7428-5F2F-581DDBB4F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2551611"/>
                <a:ext cx="8412480" cy="4143578"/>
              </a:xfrm>
              <a:blipFill>
                <a:blip r:embed="rId2"/>
                <a:stretch>
                  <a:fillRect l="-1087" t="-1178" r="-725" b="-5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38A14F-ECF7-6CB4-5018-C61A4D0B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36E3B7-6918-14A3-4632-EB373DB3A707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9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8F7706-2B14-9DD0-138D-C8FA37449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3004457"/>
                <a:ext cx="7886700" cy="28912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样本主成分与总体主成分具有同样的性质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总体主成分的定理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16.2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、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定理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16.3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对样本主成分依然成立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ja-JP" sz="2200" b="1" dirty="0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(</a:t>
                </a:r>
                <a:r>
                  <a:rPr lang="ja-JP" altLang="en-US" sz="2200" b="1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保留前</a:t>
                </a:r>
                <a14:m>
                  <m:oMath xmlns:m="http://schemas.openxmlformats.org/officeDocument/2006/math">
                    <m:r>
                      <a:rPr lang="en-US" altLang="ja-JP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𝒒</m:t>
                    </m:r>
                  </m:oMath>
                </a14:m>
                <a:r>
                  <a:rPr lang="ja-JP" altLang="en-US" sz="2200" b="1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个或舍弃后</a:t>
                </a:r>
                <a14:m>
                  <m:oMath xmlns:m="http://schemas.openxmlformats.org/officeDocument/2006/math">
                    <m:r>
                      <a:rPr lang="en-US" altLang="ja-JP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𝒑</m:t>
                    </m:r>
                  </m:oMath>
                </a14:m>
                <a:r>
                  <a:rPr lang="ja-JP" altLang="en-US" sz="2200" b="1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个主成分时信息损失最小</a:t>
                </a:r>
                <a:r>
                  <a:rPr lang="en-US" altLang="ja-JP" sz="2200" b="1" dirty="0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)</a:t>
                </a:r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8F7706-2B14-9DD0-138D-C8FA37449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004457"/>
                <a:ext cx="7886700" cy="2891246"/>
              </a:xfrm>
              <a:blipFill>
                <a:blip r:embed="rId2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A6CBDEFF-A888-6667-0A8D-06992E0169DA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960F00-547C-BEE5-2EE1-FDC6B223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34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20B42B0-697D-5D23-BC01-F166BA5CD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006" y="2639902"/>
                <a:ext cx="8305400" cy="396990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在使用样本主</a:t>
                </a:r>
                <a:r>
                  <a:rPr lang="ja-JP" altLang="en-US" sz="2200">
                    <a:ea typeface="DengXian" panose="02010600030101010101" pitchFamily="2" charset="-122"/>
                  </a:rPr>
                  <a:t>成分时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一般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假设样本数据是</a:t>
                </a:r>
                <a:r>
                  <a:rPr lang="ja-JP" altLang="en-US" sz="2200">
                    <a:ea typeface="DengXian" panose="02010600030101010101" pitchFamily="2" charset="-122"/>
                  </a:rPr>
                  <a:t>规范化的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即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对样本矩阵作</a:t>
                </a:r>
                <a:r>
                  <a:rPr lang="ja-JP" altLang="en-US" sz="2200">
                    <a:ea typeface="DengXian" panose="02010600030101010101" pitchFamily="2" charset="-122"/>
                  </a:rPr>
                  <a:t>如下变换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:</a:t>
                </a:r>
                <a:r>
                  <a:rPr lang="ja-JP" altLang="en-US" sz="2200">
                    <a:ea typeface="DengXian" panose="02010600030101010101" pitchFamily="2" charset="-122"/>
                  </a:rPr>
                  <a:t> 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 2,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2,⋯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其中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altLang="zh-CN" sz="220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𝑗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2,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𝑗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r>
                        <a:rPr lang="en-US" altLang="zh-CN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2,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20B42B0-697D-5D23-BC01-F166BA5CD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006" y="2639902"/>
                <a:ext cx="8305400" cy="3969904"/>
              </a:xfrm>
              <a:blipFill>
                <a:blip r:embed="rId2"/>
                <a:stretch>
                  <a:fillRect l="-916" t="-1911" b="-38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1146994-9625-7F48-974F-01751446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6C533E-10F1-240E-5924-609C0FFF3D69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5782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4AD836B-9223-717D-4AD2-1B3DDEB64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630" y="3051810"/>
                <a:ext cx="8209250" cy="330454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规范化变量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𝑖𝑗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仍记作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,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规范化的样本矩阵仍记作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这时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样本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协方差矩阵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就是样本相关矩阵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𝑅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𝑋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4AD836B-9223-717D-4AD2-1B3DDEB64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630" y="3051810"/>
                <a:ext cx="8209250" cy="3304540"/>
              </a:xfrm>
              <a:blipFill>
                <a:blip r:embed="rId2"/>
                <a:stretch>
                  <a:fillRect l="-772" t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21E4CE-0815-FFE0-CBBE-B9392450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500BA3-F365-C425-0C69-6E2E2FBADDC3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79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5F96BAB-2190-3990-6333-E1E3217A94FC}"/>
              </a:ext>
            </a:extLst>
          </p:cNvPr>
          <p:cNvSpPr txBox="1"/>
          <p:nvPr/>
        </p:nvSpPr>
        <p:spPr>
          <a:xfrm>
            <a:off x="299453" y="1648461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特征选择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vs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抽提 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(Extraction)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DBF1623-C6EC-2578-3F70-F575EDFC8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1" y="2642633"/>
                <a:ext cx="8223852" cy="384706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ea typeface="DengXian" panose="02010600030101010101" pitchFamily="2" charset="-122"/>
                  </a:rPr>
                  <a:t>特征选择</a:t>
                </a:r>
                <a:r>
                  <a:rPr lang="en-US" altLang="zh-CN" sz="2400" dirty="0">
                    <a:ea typeface="DengXian" panose="02010600030101010101" pitchFamily="2" charset="-122"/>
                  </a:rPr>
                  <a:t>: 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400" dirty="0">
                    <a:ea typeface="DengXian" panose="02010600030101010101" pitchFamily="2" charset="-122"/>
                  </a:rPr>
                  <a:t>   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选择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𝑑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个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重要特征</a:t>
                </a:r>
                <a:r>
                  <a:rPr lang="en-US" altLang="zh-CN" sz="24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忽略剩余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个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特征</a:t>
                </a:r>
                <a:endParaRPr lang="en-US" altLang="zh-CN" sz="24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ea typeface="DengXian" panose="02010600030101010101" pitchFamily="2" charset="-122"/>
                  </a:rPr>
                  <a:t>特征抽提</a:t>
                </a:r>
                <a:r>
                  <a:rPr lang="en-US" altLang="zh-CN" sz="2400" dirty="0">
                    <a:ea typeface="DengXian" panose="02010600030101010101" pitchFamily="2" charset="-122"/>
                  </a:rPr>
                  <a:t>: 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400" dirty="0">
                    <a:ea typeface="DengXian" panose="02010600030101010101" pitchFamily="2" charset="-122"/>
                  </a:rPr>
                  <a:t>   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将原始数据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DengXian" panose="02010600030101010101" pitchFamily="2" charset="-122"/>
                  </a:rPr>
                  <a:t> </a:t>
                </a:r>
                <a:r>
                  <a:rPr lang="zh-CN" altLang="en-US" sz="24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投影</a:t>
                </a:r>
                <a:r>
                  <a:rPr lang="zh-CN" altLang="en-US" sz="2400" dirty="0">
                    <a:ea typeface="DengXian" panose="02010600030101010101" pitchFamily="2" charset="-122"/>
                  </a:rPr>
                  <a:t>至新的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400" dirty="0">
                    <a:ea typeface="DengXian" panose="02010600030101010101" pitchFamily="2" charset="-122"/>
                  </a:rPr>
                  <a:t>维空间</a:t>
                </a:r>
                <a:endParaRPr lang="en-US" altLang="zh-CN" sz="24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400" dirty="0">
                    <a:ea typeface="DengXian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2,…,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ja-JP" sz="24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DBF1623-C6EC-2578-3F70-F575EDFC8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1" y="2642633"/>
                <a:ext cx="8223852" cy="3847067"/>
              </a:xfrm>
              <a:blipFill>
                <a:blip r:embed="rId2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79F7402-6320-AF96-2D25-305CE3A4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7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4AD836B-9223-717D-4AD2-1B3DDEB64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481" y="3013165"/>
                <a:ext cx="8305399" cy="25167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样本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协方差矩阵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是总体协方差矩阵</a:t>
                </a:r>
                <a14:m>
                  <m:oMath xmlns:m="http://schemas.openxmlformats.org/officeDocument/2006/math">
                    <m:r>
                      <a:rPr lang="el-GR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无偏估计</a:t>
                </a: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样本相关矩阵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是总体相关矩阵的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无偏估计</a:t>
                </a: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的特征值和特征向量是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的特征值和特征向量的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极大似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然估计</a:t>
                </a:r>
                <a:endParaRPr lang="en-GB" altLang="zh-CN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4AD836B-9223-717D-4AD2-1B3DDEB64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481" y="3013165"/>
                <a:ext cx="8305399" cy="2516777"/>
              </a:xfrm>
              <a:blipFill>
                <a:blip r:embed="rId2"/>
                <a:stretch>
                  <a:fillRect l="-763" t="-1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21E4CE-0815-FFE0-CBBE-B9392450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500BA3-F365-C425-0C69-6E2E2FBADDC3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DengXian" panose="02010600030101010101" pitchFamily="2" charset="-122"/>
              </a:rPr>
              <a:t>样本主成分的定义和性质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8476873-88C0-1D02-0F1D-ED615BA0940F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EE32E30-0D20-C4D4-C114-5ABEFC3C8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955" y="2734491"/>
                <a:ext cx="8305399" cy="3431178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给定样本矩阵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endParaRPr lang="en-US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利用</a:t>
                </a:r>
                <a:r>
                  <a:rPr lang="ja-JP" altLang="en-US" sz="2200" b="1" dirty="0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数据的样本协方差矩阵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或者</a:t>
                </a:r>
                <a:r>
                  <a:rPr lang="ja-JP" altLang="en-US" sz="2200" b="1" dirty="0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样本相关矩阵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</a:t>
                </a:r>
                <a:r>
                  <a:rPr lang="ja-JP" altLang="en-US" sz="2200" b="1" dirty="0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特征值分解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进行主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成分分析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具体步骤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: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(1) 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对观测数据进行规范化处理</a:t>
                </a:r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得到规范化数据矩阵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endParaRPr lang="en-US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EE32E30-0D20-C4D4-C114-5ABEFC3C8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955" y="2734491"/>
                <a:ext cx="8305399" cy="3431178"/>
              </a:xfrm>
              <a:blipFill>
                <a:blip r:embed="rId2"/>
                <a:stretch>
                  <a:fillRect l="-916" t="-2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ECBEB-3893-67D5-B450-BC10FEA7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4E54409-9051-CB25-100F-3BF901A6B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630" y="3017520"/>
                <a:ext cx="8175174" cy="31655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(2)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依据规范化数据矩阵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计算样本相关矩阵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𝑅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]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𝑋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        </a:t>
                </a:r>
                <a:r>
                  <a:rPr lang="ja-JP" altLang="en-GB" sz="2200">
                    <a:ea typeface="DengXian" panose="02010600030101010101" pitchFamily="2" charset="-122"/>
                  </a:rPr>
                  <a:t>其中</a:t>
                </a:r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𝑙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𝑙𝑗</m:t>
                            </m:r>
                          </m:sub>
                        </m:sSub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  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4E54409-9051-CB25-100F-3BF901A6B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630" y="3017520"/>
                <a:ext cx="8175174" cy="3165566"/>
              </a:xfrm>
              <a:blipFill>
                <a:blip r:embed="rId2"/>
                <a:stretch>
                  <a:fillRect l="-775" t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8F0CBE-E22E-8C42-6599-AB2461FE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C0535B-2920-3F5E-B113-3566D803C026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 </a:t>
            </a:r>
          </a:p>
        </p:txBody>
      </p:sp>
    </p:spTree>
    <p:extLst>
      <p:ext uri="{BB962C8B-B14F-4D97-AF65-F5344CB8AC3E}">
        <p14:creationId xmlns:p14="http://schemas.microsoft.com/office/powerpoint/2010/main" val="3550969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76A7689-7DB5-7C3C-58A1-9B1C8A55E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725" y="2717073"/>
                <a:ext cx="8480350" cy="363927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(3) 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求样本相关矩阵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GB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特征值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和对应的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</a:t>
                </a:r>
                <a:r>
                  <a:rPr lang="zh-CN" altLang="en-US" sz="2200" b="1" dirty="0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单位特征向量</a:t>
                </a:r>
                <a:endParaRPr lang="en-GB" altLang="zh-CN" sz="2200" b="1" dirty="0">
                  <a:solidFill>
                    <a:srgbClr val="0070C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求解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的特征方程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𝑅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𝐼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</m:t>
                    </m:r>
                  </m:oMath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个特征值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ja-JP" altLang="en-GB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GB" altLang="ja-JP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GB" altLang="ja-JP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GB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altLang="ja-JP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≥⋯≥</m:t>
                      </m:r>
                      <m:sSub>
                        <m:sSubPr>
                          <m:ctrlPr>
                            <a:rPr lang="en-GB" altLang="ja-JP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GB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求</a:t>
                </a:r>
                <a:r>
                  <a:rPr lang="ja-JP" altLang="en-US" sz="2200" b="1" dirty="0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方差贡献率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𝒊</m:t>
                        </m:r>
                        <m:r>
                          <a:rPr lang="en-US" altLang="zh-CN" sz="2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=</m:t>
                        </m:r>
                        <m:r>
                          <a:rPr lang="en-US" altLang="zh-CN" sz="2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𝒌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2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22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ja-JP" altLang="en-US" sz="2200" b="1" dirty="0">
                    <a:solidFill>
                      <a:srgbClr val="0070C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达到预定值的主成分个数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𝒌</m:t>
                    </m:r>
                  </m:oMath>
                </a14:m>
                <a:endParaRPr lang="en-US" altLang="ja-JP" sz="2200" b="1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求前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个特征值对应的单位特征向量 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GB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GB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GB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r>
                                <a:rPr lang="zh-CN" altLang="en-GB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𝑚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,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 2,⋯,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altLang="zh-CN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76A7689-7DB5-7C3C-58A1-9B1C8A55E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725" y="2717073"/>
                <a:ext cx="8480350" cy="3639278"/>
              </a:xfrm>
              <a:blipFill>
                <a:blip r:embed="rId2"/>
                <a:stretch>
                  <a:fillRect l="-897" t="-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5911FB-A788-A69E-28D4-3D93A9AB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D00CE5-1C70-4112-A73A-27ECB9C00C85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 </a:t>
            </a:r>
          </a:p>
        </p:txBody>
      </p:sp>
    </p:spTree>
    <p:extLst>
      <p:ext uri="{BB962C8B-B14F-4D97-AF65-F5344CB8AC3E}">
        <p14:creationId xmlns:p14="http://schemas.microsoft.com/office/powerpoint/2010/main" val="24176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4CA495B-9740-9766-1681-6FCD58609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878" y="2639902"/>
                <a:ext cx="8466548" cy="408157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(4) </a:t>
                </a:r>
                <a:r>
                  <a:rPr lang="zh-CN" altLang="en-US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个样本主成分</a:t>
                </a:r>
                <a:endParaRPr lang="en-GB" altLang="zh-CN" sz="22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以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个单位特征向量为系数进行线性变换</a:t>
                </a:r>
                <a:r>
                  <a:rPr lang="en-US" altLang="ja-JP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求出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个样本主成分</a:t>
                </a:r>
                <a:endParaRPr lang="en-GB" altLang="ja-JP" sz="22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GB" altLang="zh-CN" sz="22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 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GB" altLang="zh-CN" sz="2200" dirty="0">
                  <a:solidFill>
                    <a:schemeClr val="tx1"/>
                  </a:solidFill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(5)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个主成分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 err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与原变量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的相关系数 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(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因子负荷量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)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en-GB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rad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以及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个主成分对原变量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的贡献率</a:t>
                </a:r>
                <a:endParaRPr lang="en-US" altLang="zh-CN" sz="2200" i="1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𝑣</m:t>
                      </m:r>
                      <m:r>
                        <a:rPr lang="en-US" altLang="zh-CN" sz="2200" i="1" baseline="-25000" dirty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𝑗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GB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ja-JP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4CA495B-9740-9766-1681-6FCD58609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878" y="2639902"/>
                <a:ext cx="8466548" cy="4081574"/>
              </a:xfrm>
              <a:blipFill>
                <a:blip r:embed="rId2"/>
                <a:stretch>
                  <a:fillRect l="-864" t="-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E883E6C-D0DB-D451-61F1-D43D8BA1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E4E477-29F5-64D7-8570-9B0211B0E9F6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 </a:t>
            </a:r>
          </a:p>
        </p:txBody>
      </p:sp>
    </p:spTree>
    <p:extLst>
      <p:ext uri="{BB962C8B-B14F-4D97-AF65-F5344CB8AC3E}">
        <p14:creationId xmlns:p14="http://schemas.microsoft.com/office/powerpoint/2010/main" val="32814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C7A8C5F-A5A5-C2B9-6578-27EDEF2FF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237" y="2903220"/>
                <a:ext cx="8374712" cy="345313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200" dirty="0">
                    <a:ea typeface="DengXian" panose="02010600030101010101" pitchFamily="2" charset="-122"/>
                  </a:rPr>
                  <a:t>(6)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个样本的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个主成分值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将规范化样本数据代入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个主成分式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个样本的主成分值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GB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GB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GB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𝑚</m:t>
                            </m:r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的第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主成分值是 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GB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𝑚𝑗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i="0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𝑙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𝑙𝑖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𝑙𝑗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200" b="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14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𝑗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C7A8C5F-A5A5-C2B9-6578-27EDEF2FF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237" y="2903220"/>
                <a:ext cx="8374712" cy="3453131"/>
              </a:xfrm>
              <a:blipFill>
                <a:blip r:embed="rId2"/>
                <a:stretch>
                  <a:fillRect l="-909" b="-234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FE3C83E-191E-0FF4-F11C-62927874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C1A2D0-806C-8109-0431-744D27971392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 </a:t>
            </a:r>
          </a:p>
        </p:txBody>
      </p:sp>
    </p:spTree>
    <p:extLst>
      <p:ext uri="{BB962C8B-B14F-4D97-AF65-F5344CB8AC3E}">
        <p14:creationId xmlns:p14="http://schemas.microsoft.com/office/powerpoint/2010/main" val="5598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2CB5D60-C7AD-E9F5-EA02-707C529A8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840" y="2639902"/>
                <a:ext cx="8394400" cy="41688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假设有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个学生参加四门课程</a:t>
                </a:r>
                <a:r>
                  <a:rPr lang="ja-JP" altLang="en-US" sz="2200">
                    <a:ea typeface="DengXian" panose="02010600030101010101" pitchFamily="2" charset="-122"/>
                  </a:rPr>
                  <a:t>的考试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学生们的考试成绩看作随机 变量</a:t>
                </a:r>
                <a:r>
                  <a:rPr lang="ja-JP" altLang="en-US" sz="2200">
                    <a:ea typeface="DengXian" panose="02010600030101010101" pitchFamily="2" charset="-122"/>
                  </a:rPr>
                  <a:t>的取值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对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考试成绩数据进行</a:t>
                </a:r>
                <a:r>
                  <a:rPr lang="ja-JP" altLang="en-US" sz="2200">
                    <a:ea typeface="DengXian" panose="02010600030101010101" pitchFamily="2" charset="-122"/>
                  </a:rPr>
                  <a:t>标准化处理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得到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样本相关矩阵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𝑅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对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数据进行主成分分析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2CB5D60-C7AD-E9F5-EA02-707C529A8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840" y="2639902"/>
                <a:ext cx="8394400" cy="4168876"/>
              </a:xfrm>
              <a:blipFill>
                <a:blip r:embed="rId2"/>
                <a:stretch>
                  <a:fillRect l="-906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CEDBC6F-DDE9-BB6F-D439-D8B73BF337BC}"/>
              </a:ext>
            </a:extLst>
          </p:cNvPr>
          <p:cNvGrpSpPr/>
          <p:nvPr/>
        </p:nvGrpSpPr>
        <p:grpSpPr>
          <a:xfrm>
            <a:off x="622076" y="3846632"/>
            <a:ext cx="8138084" cy="1604933"/>
            <a:chOff x="1714500" y="3527425"/>
            <a:chExt cx="8742485" cy="158383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429CD1C4-36C9-F009-6418-F2603F209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50" r="234" b="1872"/>
            <a:stretch>
              <a:fillRect/>
            </a:stretch>
          </p:blipFill>
          <p:spPr>
            <a:xfrm>
              <a:off x="1714500" y="3527425"/>
              <a:ext cx="8742485" cy="1583837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F256F985-661A-49D8-A1DC-41B03DB0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9647" y="4695543"/>
              <a:ext cx="558800" cy="368300"/>
            </a:xfrm>
            <a:prstGeom prst="rect">
              <a:avLst/>
            </a:prstGeom>
          </p:spPr>
        </p:pic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A5A5F73-A85A-5822-9961-26780F4D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A73D082-5D92-EC32-D78D-4397C74E44FB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例 </a:t>
            </a:r>
          </a:p>
        </p:txBody>
      </p:sp>
    </p:spTree>
    <p:extLst>
      <p:ext uri="{BB962C8B-B14F-4D97-AF65-F5344CB8AC3E}">
        <p14:creationId xmlns:p14="http://schemas.microsoft.com/office/powerpoint/2010/main" val="2324309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47BAE85-1077-AB63-E39A-138DFB1F4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122" y="2639901"/>
                <a:ext cx="8305399" cy="41461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设变量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GB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	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分别表示语文、外语、数学、物理</a:t>
                </a:r>
                <a:r>
                  <a:rPr lang="ja-JP" altLang="en-US" sz="2200">
                    <a:ea typeface="DengXian" panose="02010600030101010101" pitchFamily="2" charset="-122"/>
                  </a:rPr>
                  <a:t>的成绩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对样本相关矩阵进行特征值分解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得到相关矩阵的特征值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并按大小排序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: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=2.17,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0.87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GB" altLang="zh-CN" sz="2200" dirty="0">
                        <a:ea typeface="DengXian" panose="02010600030101010101" pitchFamily="2" charset="-122"/>
                      </a:rPr>
                      <m:t>   </m:t>
                    </m:r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=0.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5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7,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=0.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39</m:t>
                    </m:r>
                  </m:oMath>
                </a14:m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200" dirty="0">
                    <a:ea typeface="DengXian" panose="02010600030101010101" pitchFamily="2" charset="-122"/>
                  </a:rPr>
                  <a:t>假设要求主成分的累计方差贡献率大于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75%,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那么只需取前两个主成分即可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=2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因为</a:t>
                </a:r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GB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GB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altLang="zh-CN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GB" sz="22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=0.76</m:t>
                      </m:r>
                    </m:oMath>
                  </m:oMathPara>
                </a14:m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47BAE85-1077-AB63-E39A-138DFB1F4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122" y="2639901"/>
                <a:ext cx="8305399" cy="4146159"/>
              </a:xfrm>
              <a:blipFill>
                <a:blip r:embed="rId2"/>
                <a:stretch>
                  <a:fillRect l="-763" t="-915" r="-763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C78F183-1883-0D56-0BFC-C38EA4E1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A1EC37-1ED3-EF9E-C673-C8C695F1C248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例 </a:t>
            </a:r>
          </a:p>
        </p:txBody>
      </p:sp>
    </p:spTree>
    <p:extLst>
      <p:ext uri="{BB962C8B-B14F-4D97-AF65-F5344CB8AC3E}">
        <p14:creationId xmlns:p14="http://schemas.microsoft.com/office/powerpoint/2010/main" val="40973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F272B80-BBA6-ACF9-D0F7-605545B582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590" y="2639902"/>
                <a:ext cx="8305399" cy="371645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求出对应于特征值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sSub>
                      <m:sSubPr>
                        <m:ctrlPr>
                          <a:rPr lang="en-GB" altLang="zh-CN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的单位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特征向量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(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行向量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)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ja-JP" altLang="en-GB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𝒙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2,⋯,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GB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可得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第一主成分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</m:oMath>
                </a14:m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、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第二主成分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</m:oMath>
                </a14:m>
                <a:endParaRPr lang="en-US" altLang="zh-CN" sz="2200" baseline="-250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=0.460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0.4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76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0.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523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0. 5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37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</m:t>
                        </m:r>
                      </m:sub>
                    </m:sSub>
                  </m:oMath>
                </a14:m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=0.574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+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0.4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86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0.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476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0. 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456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</m:t>
                        </m:r>
                      </m:sub>
                    </m:sSub>
                  </m:oMath>
                </a14:m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F272B80-BBA6-ACF9-D0F7-605545B58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590" y="2639902"/>
                <a:ext cx="8305399" cy="3716450"/>
              </a:xfrm>
              <a:blipFill>
                <a:blip r:embed="rId2"/>
                <a:stretch>
                  <a:fillRect l="-917" t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7">
            <a:extLst>
              <a:ext uri="{FF2B5EF4-FFF2-40B4-BE49-F238E27FC236}">
                <a16:creationId xmlns:a16="http://schemas.microsoft.com/office/drawing/2014/main" id="{DE34D74B-211D-BFDB-3511-E2DCC175BCB3}"/>
              </a:ext>
            </a:extLst>
          </p:cNvPr>
          <p:cNvGrpSpPr/>
          <p:nvPr/>
        </p:nvGrpSpPr>
        <p:grpSpPr>
          <a:xfrm>
            <a:off x="366509" y="3133459"/>
            <a:ext cx="8356901" cy="1084640"/>
            <a:chOff x="1854200" y="2595563"/>
            <a:chExt cx="8483600" cy="1079500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F24E605F-A819-768D-4410-1D9D11C3B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200" y="2595563"/>
              <a:ext cx="8483600" cy="1079500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FDF4FF27-10B0-3162-F152-21E73902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2834" y="2989385"/>
              <a:ext cx="782028" cy="538041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5B76BBF0-2289-7FD2-8C9D-6E8E2FE69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9820" y="2694965"/>
              <a:ext cx="782028" cy="267310"/>
            </a:xfrm>
            <a:prstGeom prst="rect">
              <a:avLst/>
            </a:prstGeom>
          </p:spPr>
        </p:pic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2EA4362-43D3-44EE-BE9B-CFDC7BE3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18592DA-2F45-71B8-659A-B532BD31B893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例 </a:t>
            </a:r>
          </a:p>
        </p:txBody>
      </p:sp>
    </p:spTree>
    <p:extLst>
      <p:ext uri="{BB962C8B-B14F-4D97-AF65-F5344CB8AC3E}">
        <p14:creationId xmlns:p14="http://schemas.microsoft.com/office/powerpoint/2010/main" val="304663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302DF44-32ED-6032-6AEB-4AA8DF14A0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300" y="2666151"/>
                <a:ext cx="8305399" cy="35343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接下来由特征值和单位特征向量求出第一、第二主成分的</a:t>
                </a:r>
                <a:r>
                  <a:rPr lang="ja-JP" altLang="en-US" sz="2200">
                    <a:ea typeface="DengXian" panose="02010600030101010101" pitchFamily="2" charset="-122"/>
                  </a:rPr>
                  <a:t>因子负荷量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以及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第一、 第二主成分对变量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的贡献率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302DF44-32ED-6032-6AEB-4AA8DF14A0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300" y="2666151"/>
                <a:ext cx="8305399" cy="3534352"/>
              </a:xfrm>
              <a:blipFill>
                <a:blip r:embed="rId2"/>
                <a:stretch>
                  <a:fillRect l="-917" t="-1071" r="-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>
            <a:extLst>
              <a:ext uri="{FF2B5EF4-FFF2-40B4-BE49-F238E27FC236}">
                <a16:creationId xmlns:a16="http://schemas.microsoft.com/office/drawing/2014/main" id="{5CE9595D-D710-397D-AAAD-5C3873FA5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3" y="3524794"/>
            <a:ext cx="8280400" cy="13462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7BBFD5-9384-3D16-D8CD-A86DD7BE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E1EA27-0C85-9CBE-DB23-A1F28B3FF846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例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66FE1C9-21F8-A5F4-C795-B3DB47714F27}"/>
                  </a:ext>
                </a:extLst>
              </p:cNvPr>
              <p:cNvSpPr txBox="1"/>
              <p:nvPr/>
            </p:nvSpPr>
            <p:spPr>
              <a:xfrm>
                <a:off x="1932089" y="5026842"/>
                <a:ext cx="5774995" cy="1589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GB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2.17</m:t>
                        </m:r>
                      </m:e>
                    </m:rad>
                    <m:r>
                      <a:rPr lang="en-US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0.460=0.678</m:t>
                    </m:r>
                  </m:oMath>
                </a14:m>
                <a:endParaRPr lang="en-US" altLang="zh-CN" sz="2200" b="0" dirty="0">
                  <a:ea typeface="DengXian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GB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GB" altLang="zh-CN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GB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0.87</m:t>
                        </m:r>
                      </m:e>
                    </m:rad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</m:t>
                    </m:r>
                    <m:r>
                      <a:rPr lang="en-US" altLang="ja-JP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74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0.536</m:t>
                    </m:r>
                  </m:oMath>
                </a14:m>
                <a:endParaRPr lang="en-US" altLang="zh-CN" sz="2200" dirty="0"/>
              </a:p>
              <a:p>
                <a:pPr algn="ctr"/>
                <a:r>
                  <a:rPr lang="en-US" altLang="zh-CN" sz="2200" dirty="0"/>
                  <a:t>……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ja-JP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0.678</m:t>
                          </m:r>
                        </m:e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536</m:t>
                          </m:r>
                        </m:e>
                        <m:sup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=0.747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66FE1C9-21F8-A5F4-C795-B3DB47714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089" y="5026842"/>
                <a:ext cx="5774995" cy="1589409"/>
              </a:xfrm>
              <a:prstGeom prst="rect">
                <a:avLst/>
              </a:prstGeom>
              <a:blipFill>
                <a:blip r:embed="rId4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79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965AE052-2BFC-B53A-8C3D-8E444CB66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4543" y="2915915"/>
                <a:ext cx="5401955" cy="3014421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200">
                    <a:ea typeface="DengXian" panose="02010600030101010101" pitchFamily="2" charset="-122"/>
                  </a:rPr>
                  <a:t>例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>
                    <a:ea typeface="DengXian" panose="02010600030101010101" pitchFamily="2" charset="-122"/>
                  </a:rPr>
                  <a:t>数据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由线性相关的两个变量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表示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457200" lvl="1" indent="0">
                  <a:buNone/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457200" lvl="1" indent="0">
                  <a:buNone/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r>
                  <a:rPr lang="ja-JP" altLang="en-US" sz="2200">
                    <a:ea typeface="DengXian" panose="02010600030101010101" pitchFamily="2" charset="-122"/>
                  </a:rPr>
                  <a:t>对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数据</a:t>
                </a:r>
                <a:r>
                  <a:rPr lang="ja-JP" altLang="en-US" sz="2200">
                    <a:ea typeface="DengXian" panose="02010600030101010101" pitchFamily="2" charset="-122"/>
                  </a:rPr>
                  <a:t>进行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正交变换</a:t>
                </a: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r>
                  <a:rPr lang="zh-CN" altLang="en-US" sz="2200" dirty="0">
                    <a:ea typeface="DengXian" panose="02010600030101010101" pitchFamily="2" charset="-122"/>
                  </a:rPr>
                  <a:t>等价地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对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原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坐标系</a:t>
                </a:r>
                <a:r>
                  <a:rPr lang="ja-JP" altLang="en-US" sz="2200">
                    <a:ea typeface="DengXian" panose="02010600030101010101" pitchFamily="2" charset="-122"/>
                  </a:rPr>
                  <a:t>进行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旋转变换</a:t>
                </a:r>
                <a:endParaRPr lang="en-US" altLang="ja-JP" sz="2200" b="1" dirty="0">
                  <a:solidFill>
                    <a:srgbClr val="0070C0"/>
                  </a:solidFill>
                  <a:ea typeface="DengXian" panose="02010600030101010101" pitchFamily="2" charset="-122"/>
                </a:endParaRPr>
              </a:p>
              <a:p>
                <a:r>
                  <a:rPr lang="ja-JP" altLang="en-US" sz="2200">
                    <a:ea typeface="DengXian" panose="02010600030101010101" pitchFamily="2" charset="-122"/>
                  </a:rPr>
                  <a:t>将数据在新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坐标系表示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965AE052-2BFC-B53A-8C3D-8E444CB66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543" y="2915915"/>
                <a:ext cx="5401955" cy="3014421"/>
              </a:xfrm>
              <a:blipFill>
                <a:blip r:embed="rId2"/>
                <a:stretch>
                  <a:fillRect l="-1408" t="-2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>
            <a:extLst>
              <a:ext uri="{FF2B5EF4-FFF2-40B4-BE49-F238E27FC236}">
                <a16:creationId xmlns:a16="http://schemas.microsoft.com/office/drawing/2014/main" id="{0725B1BF-7549-F0A0-8B92-05EAC3BCF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5"/>
          <a:stretch/>
        </p:blipFill>
        <p:spPr>
          <a:xfrm>
            <a:off x="5775772" y="4482354"/>
            <a:ext cx="2350462" cy="209333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C82456F-19D6-D806-EAD8-89FE9A91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C110FFA-D3F3-9D12-B17E-946B58761873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PCA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线性降维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基本思路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71249-4D8C-1C14-EAE1-967A2F636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45"/>
          <a:stretch/>
        </p:blipFill>
        <p:spPr>
          <a:xfrm>
            <a:off x="5826498" y="2270561"/>
            <a:ext cx="2299736" cy="20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B2A087E-924B-BD9E-7BF7-9466368C8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763" y="4218098"/>
                <a:ext cx="8454604" cy="23481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第一主成分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对应的因子负荷量</a:t>
                </a:r>
                <a14:m>
                  <m:oMath xmlns:m="http://schemas.openxmlformats.org/officeDocument/2006/math">
                    <m:r>
                      <a:rPr lang="ja-JP" altLang="en-GB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 2, 3, 4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均为正数，表明各门课程成绩提高都可使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提高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第一主成分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反映了学生的整体成绩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因子负荷量的数值相近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ja-JP" altLang="en-GB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的数值最大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表明物理成绩在整体成绩中占最重要位置</a:t>
                </a: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B2A087E-924B-BD9E-7BF7-9466368C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763" y="4218098"/>
                <a:ext cx="8454604" cy="2348165"/>
              </a:xfrm>
              <a:blipFill>
                <a:blip r:embed="rId2"/>
                <a:stretch>
                  <a:fillRect l="-750" t="-1622" r="-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5">
            <a:extLst>
              <a:ext uri="{FF2B5EF4-FFF2-40B4-BE49-F238E27FC236}">
                <a16:creationId xmlns:a16="http://schemas.microsoft.com/office/drawing/2014/main" id="{940EB1A5-E5C9-0C0E-C6E6-92F512E9F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4" y="2704905"/>
            <a:ext cx="7924177" cy="128828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8050589-238F-6F0B-6FD0-93C5583D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B6A0284-7445-0EAC-53BB-9E003EC4282F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例 </a:t>
            </a:r>
          </a:p>
        </p:txBody>
      </p:sp>
    </p:spTree>
    <p:extLst>
      <p:ext uri="{BB962C8B-B14F-4D97-AF65-F5344CB8AC3E}">
        <p14:creationId xmlns:p14="http://schemas.microsoft.com/office/powerpoint/2010/main" val="403870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C1A328-A7B4-519D-47FD-420C05A7C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886" y="4362994"/>
                <a:ext cx="8235279" cy="21945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第二主成分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对应的因子负荷量</a:t>
                </a:r>
                <a14:m>
                  <m:oMath xmlns:m="http://schemas.openxmlformats.org/officeDocument/2006/math">
                    <m:r>
                      <a:rPr lang="ja-JP" altLang="en-GB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200" b="0" i="1" dirty="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𝑖</m:t>
                    </m:r>
                    <m:r>
                      <a:rPr lang="en-US" altLang="ja-JP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=1,</m:t>
                    </m:r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2,</m:t>
                    </m:r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3,</m:t>
                    </m:r>
                    <m:r>
                      <a:rPr lang="en-US" altLang="ja-JP" sz="2200" b="0" i="0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ja-JP" sz="22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有正有负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正的是语文</a:t>
                </a:r>
                <a:r>
                  <a:rPr lang="ja-JP" altLang="en-US" sz="2200">
                    <a:ea typeface="DengXian" panose="02010600030101010101" pitchFamily="2" charset="-122"/>
                  </a:rPr>
                  <a:t>和外语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负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的是数学和物理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表明文科成绩提高都可使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提高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理科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成绩提高都可使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</m:oMath>
                </a14:m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降低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第二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主成分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反映了学生的文科成绩与理科成绩</a:t>
                </a:r>
                <a:r>
                  <a:rPr lang="ja-JP" altLang="en-US" sz="2200">
                    <a:ea typeface="DengXian" panose="02010600030101010101" pitchFamily="2" charset="-122"/>
                  </a:rPr>
                  <a:t>的关系</a:t>
                </a:r>
                <a:endParaRPr lang="en-GB" altLang="zh-CN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DC1A328-A7B4-519D-47FD-420C05A7C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4362994"/>
                <a:ext cx="8235279" cy="2194559"/>
              </a:xfrm>
              <a:blipFill>
                <a:blip r:embed="rId2"/>
                <a:stretch>
                  <a:fillRect l="-769" t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704F390-7581-36C5-06DB-594E4032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BE54B7-27C0-9583-99EF-CBC92519FE30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例 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44DDE77-9F9D-01E4-CC16-3E79A8F4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4" y="2704905"/>
            <a:ext cx="7924177" cy="128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DEA2CE18-26F4-E56B-FAA3-6B2FF1F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614781"/>
            <a:ext cx="4387730" cy="2759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89364B7-FC5A-EDA8-B5BA-7B36968D7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2742553"/>
                <a:ext cx="8305399" cy="352761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将原变量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3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𝑥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</m:t>
                    </m:r>
                  </m:oMath>
                </a14:m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(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语文、外语、数学、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物理</a:t>
                </a: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) 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和主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成分</a:t>
                </a:r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GB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</m:oMath>
                </a14:m>
                <a:r>
                  <a:rPr lang="zh-CN" altLang="en-GB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（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整体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成绩、文科对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理科成绩的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因子负荷量在平面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坐标系中表示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4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个原变量聚成了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两类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因子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负荷量相近的语文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、外语为一类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数学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、物理为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一类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前者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反映文科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课程成绩</a:t>
                </a:r>
                <a:endParaRPr lang="en-US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后者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反映理科</a:t>
                </a:r>
                <a:r>
                  <a:rPr lang="ja-JP" altLang="en-US" sz="2200">
                    <a:latin typeface="DengXian" panose="02010600030101010101" pitchFamily="2" charset="-122"/>
                    <a:ea typeface="DengXian" panose="02010600030101010101" pitchFamily="2" charset="-122"/>
                  </a:rPr>
                  <a:t>课程成绩</a:t>
                </a:r>
                <a:endParaRPr lang="en-GB" altLang="ja-JP" sz="22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89364B7-FC5A-EDA8-B5BA-7B36968D7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2742553"/>
                <a:ext cx="8305399" cy="3527618"/>
              </a:xfrm>
              <a:blipFill>
                <a:blip r:embed="rId3"/>
                <a:stretch>
                  <a:fillRect l="-916" t="-1439" b="-3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1797C9-72A0-7DAD-08B1-ACE7A20D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9AAC1C-C4A0-17F6-DFFE-289DE65E7A5D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相关矩阵的特征值分解算法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: 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例 </a:t>
            </a:r>
          </a:p>
        </p:txBody>
      </p:sp>
    </p:spTree>
    <p:extLst>
      <p:ext uri="{BB962C8B-B14F-4D97-AF65-F5344CB8AC3E}">
        <p14:creationId xmlns:p14="http://schemas.microsoft.com/office/powerpoint/2010/main" val="3899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05C4F5B-A3C3-520C-83EF-D02ADDBD387A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数据矩阵的奇异值分解算法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9F31E35-D818-EC9A-57EC-D4F47300EE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8403" y="2838994"/>
                <a:ext cx="8378877" cy="27617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给定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样本矩阵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假设有</a:t>
                </a:r>
                <a14:m>
                  <m:oMath xmlns:m="http://schemas.openxmlformats.org/officeDocument/2006/math">
                    <m:r>
                      <a:rPr lang="en-GB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个</a:t>
                </a:r>
                <a:r>
                  <a:rPr lang="ja-JP" altLang="en-US" sz="2200">
                    <a:ea typeface="DengXian" panose="02010600030101010101" pitchFamily="2" charset="-122"/>
                  </a:rPr>
                  <a:t>主成分</a:t>
                </a:r>
                <a:r>
                  <a:rPr lang="en-US" altLang="zh-CN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利用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数据矩阵奇异值分解进行主成分分析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对于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𝑛</m:t>
                    </m:r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实矩阵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假设其秩为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 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0&lt;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𝑘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&lt;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𝑟</m:t>
                    </m:r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可以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将矩阵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进行截断奇异值分解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𝐴</m:t>
                      </m:r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GB" altLang="ja-JP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9F31E35-D818-EC9A-57EC-D4F47300EE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403" y="2838994"/>
                <a:ext cx="8378877" cy="2761706"/>
              </a:xfrm>
              <a:blipFill>
                <a:blip r:embed="rId2"/>
                <a:stretch>
                  <a:fillRect l="-756" t="-1370" r="-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7A498A-088C-15A6-9D97-5782DCD8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C697F60-A054-9EF7-7DD6-EC6F1CA0B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026" y="2639902"/>
                <a:ext cx="8155947" cy="40815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寻找一个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𝑚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sz="2200" dirty="0">
                    <a:ea typeface="DengXian" panose="02010600030101010101" pitchFamily="2" charset="-122"/>
                  </a:rPr>
                  <a:t>, 使得</a:t>
                </a:r>
                <a14:m>
                  <m:oMath xmlns:m="http://schemas.openxmlformats.org/officeDocument/2006/math"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′</m:t>
                    </m:r>
                    <m:r>
                      <m:rPr>
                        <m:sty m:val="p"/>
                      </m:rPr>
                      <a:rPr lang="en-GB" altLang="ja-JP" sz="220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en-US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′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等于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的样本协方差矩阵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GB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𝑛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−1</m:t>
                        </m:r>
                      </m:den>
                    </m:f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GB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200" dirty="0" err="1">
                    <a:ea typeface="DengXian" panose="02010600030101010101" pitchFamily="2" charset="-122"/>
                  </a:rPr>
                  <a:t>令</a:t>
                </a:r>
                <a:endParaRPr lang="en-GB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GB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US" altLang="ja-JP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GB" altLang="ja-JP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′</m:t>
                          </m:r>
                        </m:sup>
                      </m:sSup>
                      <m:r>
                        <a:rPr lang="en-US" altLang="ja-JP" sz="2200" b="0" i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2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200" i="0" dirty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(</m:t>
                      </m:r>
                      <m:f>
                        <m:f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i="0" dirty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den>
                      </m:f>
                      <m:r>
                        <a:rPr lang="en-US" altLang="ja-JP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𝑋</m:t>
                      </m:r>
                      <m:sSup>
                        <m:sSupPr>
                          <m:ctrlP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C697F60-A054-9EF7-7DD6-EC6F1CA0B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026" y="2639902"/>
                <a:ext cx="8155947" cy="4081574"/>
              </a:xfrm>
              <a:blipFill>
                <a:blip r:embed="rId2"/>
                <a:stretch>
                  <a:fillRect l="-933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77E0AD-D2C8-6ABD-0EBC-EEFB9592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1BC843-A38C-47F4-FD93-33828C1E030A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数据矩阵的奇异值分解算法 </a:t>
            </a:r>
          </a:p>
        </p:txBody>
      </p:sp>
    </p:spTree>
    <p:extLst>
      <p:ext uri="{BB962C8B-B14F-4D97-AF65-F5344CB8AC3E}">
        <p14:creationId xmlns:p14="http://schemas.microsoft.com/office/powerpoint/2010/main" val="20125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E7BDF07-6F67-56C1-B581-CFE5331D6C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868" y="2821577"/>
                <a:ext cx="8067105" cy="38998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主</a:t>
                </a:r>
                <a:r>
                  <a:rPr lang="ja-JP" altLang="en-US" sz="2200">
                    <a:ea typeface="DengXian" panose="02010600030101010101" pitchFamily="2" charset="-122"/>
                  </a:rPr>
                  <a:t>成分分析过程求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协方差矩阵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𝑆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的特征值和对应的单位</a:t>
                </a:r>
                <a:r>
                  <a:rPr lang="ja-JP" altLang="en-US" sz="2200">
                    <a:ea typeface="DengXian" panose="02010600030101010101" pitchFamily="2" charset="-122"/>
                  </a:rPr>
                  <a:t>特征向量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转化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为求矩阵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′</m:t>
                    </m:r>
                    <m:r>
                      <m:rPr>
                        <m:sty m:val="p"/>
                      </m:rPr>
                      <a:rPr lang="en-GB" altLang="ja-JP" sz="2200" i="0" baseline="30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′</m:t>
                    </m:r>
                  </m:oMath>
                </a14:m>
                <a:r>
                  <a:rPr lang="zh-CN" altLang="en-US" sz="2200" dirty="0">
                    <a:solidFill>
                      <a:prstClr val="black"/>
                    </a:solidFill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的特征值和对应的单位特征向量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 dirty="0">
                    <a:ea typeface="DengXian" panose="02010600030101010101" pitchFamily="2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GB" altLang="ja-JP" sz="2200" i="1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′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的截断奇异值分解为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ja-JP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altLang="ja-JP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ja-JP" sz="2200" dirty="0">
                    <a:ea typeface="DengXian" panose="02010600030101010101" pitchFamily="2" charset="-122"/>
                  </a:rPr>
                  <a:t>,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的列向量就是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sub>
                    </m:sSub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</m:oMath>
                </a14:m>
                <a:r>
                  <a:rPr lang="en-GB" altLang="ja-JP" sz="2200" dirty="0"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ja-JP" sz="2200" i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的单位特征向量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𝑉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的列向量就是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的</a:t>
                </a:r>
                <a:r>
                  <a:rPr lang="ja-JP" altLang="en-US" sz="2200">
                    <a:ea typeface="DengXian" panose="02010600030101010101" pitchFamily="2" charset="-122"/>
                  </a:rPr>
                  <a:t>主成分方向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E7BDF07-6F67-56C1-B581-CFE5331D6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868" y="2821577"/>
                <a:ext cx="8067105" cy="3899899"/>
              </a:xfrm>
              <a:blipFill>
                <a:blip r:embed="rId2"/>
                <a:stretch>
                  <a:fillRect l="-786" t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3EEBD5-B4FF-7D31-5425-D1929257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AA63BC-FDCF-E0F2-E179-0C7C704E42DA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数据矩阵的奇异值分解算法 </a:t>
            </a:r>
          </a:p>
        </p:txBody>
      </p:sp>
    </p:spTree>
    <p:extLst>
      <p:ext uri="{BB962C8B-B14F-4D97-AF65-F5344CB8AC3E}">
        <p14:creationId xmlns:p14="http://schemas.microsoft.com/office/powerpoint/2010/main" val="33174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2FBC093-BC44-BF0A-38A7-1C128D078731}"/>
                  </a:ext>
                </a:extLst>
              </p:cNvPr>
              <p:cNvSpPr txBox="1"/>
              <p:nvPr/>
            </p:nvSpPr>
            <p:spPr>
              <a:xfrm>
                <a:off x="426026" y="2553878"/>
                <a:ext cx="8441399" cy="4064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kumimoji="1" lang="zh-CN" altLang="en-US" sz="2400" b="1" dirty="0">
                    <a:solidFill>
                      <a:srgbClr val="C00000"/>
                    </a:solidFill>
                  </a:rPr>
                  <a:t>算法</a:t>
                </a:r>
                <a:r>
                  <a:rPr kumimoji="1" lang="en-US" altLang="zh-CN" sz="2400" b="1" dirty="0">
                    <a:solidFill>
                      <a:srgbClr val="C00000"/>
                    </a:solidFill>
                  </a:rPr>
                  <a:t>16.1</a:t>
                </a:r>
                <a:r>
                  <a:rPr kumimoji="1" lang="zh-CN" alt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C00000"/>
                    </a:solidFill>
                  </a:rPr>
                  <a:t>(</a:t>
                </a:r>
                <a:r>
                  <a:rPr kumimoji="1" lang="zh-CN" altLang="en-US" sz="2400" b="1" dirty="0">
                    <a:solidFill>
                      <a:srgbClr val="C00000"/>
                    </a:solidFill>
                  </a:rPr>
                  <a:t>主成分分析算法</a:t>
                </a:r>
                <a:r>
                  <a:rPr kumimoji="1" lang="en-US" altLang="zh-CN" sz="2400" b="1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zh-CN" altLang="en-US" sz="2200" b="1" dirty="0"/>
                  <a:t>输入</a:t>
                </a:r>
                <a:r>
                  <a:rPr kumimoji="1" lang="en-US" altLang="zh-CN" sz="2200" b="1" dirty="0"/>
                  <a:t>:</a:t>
                </a:r>
                <a:r>
                  <a:rPr kumimoji="1" lang="en-US" altLang="zh-CN" sz="2200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200" dirty="0"/>
                  <a:t> </a:t>
                </a:r>
                <a:r>
                  <a:rPr kumimoji="1" lang="zh-CN" altLang="en-US" sz="2200" dirty="0"/>
                  <a:t>样本矩阵</a:t>
                </a:r>
                <a14:m>
                  <m:oMath xmlns:m="http://schemas.openxmlformats.org/officeDocument/2006/math">
                    <m:r>
                      <a:rPr kumimoji="1" lang="en-US" altLang="zh-CN" sz="2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CN" sz="2200" dirty="0"/>
                  <a:t>, </a:t>
                </a:r>
                <a:r>
                  <a:rPr kumimoji="1" lang="zh-CN" altLang="en-US" sz="2200" dirty="0"/>
                  <a:t>其每一行元素的均值为零</a:t>
                </a:r>
                <a:endParaRPr kumimoji="1" lang="en-US" altLang="zh-CN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200" b="1" dirty="0"/>
                  <a:t>输出</a:t>
                </a:r>
                <a:r>
                  <a:rPr kumimoji="1" lang="en-US" altLang="zh-CN" sz="2200" b="1" dirty="0"/>
                  <a:t>:</a:t>
                </a:r>
                <a:r>
                  <a:rPr kumimoji="1" lang="en-US" altLang="zh-CN" sz="2200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200" dirty="0"/>
                  <a:t> </a:t>
                </a:r>
                <a:r>
                  <a:rPr kumimoji="1" lang="zh-CN" altLang="en-US" sz="2200" dirty="0"/>
                  <a:t>样本主成分</a:t>
                </a:r>
                <a:endParaRPr kumimoji="1" lang="en-US" altLang="zh-CN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(1)  </a:t>
                </a:r>
                <a:r>
                  <a:rPr lang="zh-CN" altLang="en-US" sz="2200" dirty="0"/>
                  <a:t>构造新的</a:t>
                </a:r>
                <a14:m>
                  <m:oMath xmlns:m="http://schemas.openxmlformats.org/officeDocument/2006/math">
                    <m:r>
                      <a:rPr kumimoji="1" lang="en-US" altLang="zh-CN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zh-CN" altLang="en-US" sz="2200" i="1" dirty="0" smtClean="0">
                        <a:latin typeface="Cambria Math" panose="02040503050406030204" pitchFamily="18" charset="0"/>
                      </a:rPr>
                      <m:t>矩阵</m:t>
                    </m:r>
                  </m:oMath>
                </a14:m>
                <a:endParaRPr lang="en-US" altLang="zh-CN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20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GB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′</m:t>
                          </m:r>
                        </m:sup>
                      </m:sSup>
                      <m:r>
                        <a:rPr lang="en-US" altLang="ja-JP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b="0" i="0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200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sz="2200" dirty="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200" dirty="0"/>
                  <a:t>每一列的均值为零</a:t>
                </a:r>
                <a:endParaRPr lang="en-US" altLang="zh-CN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(2)  </a:t>
                </a:r>
                <a:r>
                  <a:rPr lang="zh-CN" altLang="en-US" sz="2200" dirty="0"/>
                  <a:t>对矩阵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 dirty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200" dirty="0"/>
                  <a:t>进行截断奇异值分解</a:t>
                </a:r>
                <a:r>
                  <a:rPr lang="en-US" altLang="zh-CN" sz="2200" dirty="0"/>
                  <a:t>, </a:t>
                </a:r>
                <a:r>
                  <a:rPr lang="zh-CN" altLang="en-US" sz="2200" dirty="0"/>
                  <a:t>得到</a:t>
                </a:r>
                <a:endParaRPr lang="en-US" altLang="zh-CN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20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altLang="ja-JP" sz="220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GB" altLang="ja-JP" sz="2200" i="1" dirty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ja-JP" sz="2200" b="0" i="1" dirty="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′</m:t>
                          </m:r>
                        </m:sup>
                      </m:sSup>
                      <m:r>
                        <a:rPr lang="en-US" altLang="ja-JP" sz="2200" b="0" i="0" dirty="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l-GR" altLang="ja-JP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l-GR" altLang="ja-JP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US" altLang="zh-CN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(3)  </a:t>
                </a:r>
                <a:r>
                  <a:rPr lang="zh-CN" altLang="en-US" sz="2200" dirty="0"/>
                  <a:t>求</a:t>
                </a:r>
                <a14:m>
                  <m:oMath xmlns:m="http://schemas.openxmlformats.org/officeDocument/2006/math">
                    <m:r>
                      <a:rPr kumimoji="1"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sz="2200" dirty="0"/>
                  <a:t>样本主成分矩阵</a:t>
                </a:r>
                <a:endParaRPr kumimoji="1" lang="en-US" altLang="zh-CN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l-GR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altLang="ja-JP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200" i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2FBC093-BC44-BF0A-38A7-1C128D07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6" y="2553878"/>
                <a:ext cx="8441399" cy="4064446"/>
              </a:xfrm>
              <a:prstGeom prst="rect">
                <a:avLst/>
              </a:prstGeom>
              <a:blipFill>
                <a:blip r:embed="rId3"/>
                <a:stretch>
                  <a:fillRect l="-1201" t="-1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E76E1C3-6C3A-FC0C-01C4-A24C6314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E93A7E-31DB-1CBB-7DC6-05C18DED0E7C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数据矩阵的奇异值分解算法 </a:t>
            </a:r>
          </a:p>
        </p:txBody>
      </p:sp>
    </p:spTree>
    <p:extLst>
      <p:ext uri="{BB962C8B-B14F-4D97-AF65-F5344CB8AC3E}">
        <p14:creationId xmlns:p14="http://schemas.microsoft.com/office/powerpoint/2010/main" val="11587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3C92DC-8B26-1B06-4FAB-5772DB3D5B09}"/>
              </a:ext>
            </a:extLst>
          </p:cNvPr>
          <p:cNvSpPr txBox="1"/>
          <p:nvPr/>
        </p:nvSpPr>
        <p:spPr>
          <a:xfrm>
            <a:off x="390617" y="1787360"/>
            <a:ext cx="821423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a typeface="+mn-ea"/>
              </a:rPr>
              <a:t>提纲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04D95A-6B1C-A293-2A26-6E6AA09A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46" y="3088888"/>
            <a:ext cx="8065708" cy="3126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总体主成分分析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样本主成分分析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*主坐标分析与核主成分分析</a:t>
            </a: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D5CCED-F8EB-F035-870B-7CE9552C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72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643AEF-CF37-AFE2-6050-88A8B447258C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主坐标分析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(Principal Coordinate Analysis)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46F72E-3A5E-AB9C-96AB-F0ED04CDE05F}"/>
                  </a:ext>
                </a:extLst>
              </p:cNvPr>
              <p:cNvSpPr txBox="1"/>
              <p:nvPr/>
            </p:nvSpPr>
            <p:spPr>
              <a:xfrm>
                <a:off x="348644" y="2493554"/>
                <a:ext cx="8446712" cy="4205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Cambria Math" panose="02040503050406030204" pitchFamily="18" charset="0"/>
                  </a:rPr>
                  <a:t>采用和之前相同的定义</a:t>
                </a:r>
                <a:r>
                  <a:rPr lang="en-US" altLang="zh-CN" sz="2200" dirty="0">
                    <a:latin typeface="Cambria Math" panose="02040503050406030204" pitchFamily="18" charset="0"/>
                  </a:rPr>
                  <a:t>, </a:t>
                </a:r>
                <a:endParaRPr lang="en-US" altLang="zh-CN" sz="22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l-GR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altLang="ja-JP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e>
                      </m:rad>
                      <m:sSubSup>
                        <m:sSubSupPr>
                          <m:ctrlPr>
                            <a:rPr lang="el-GR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GB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altLang="zh-CN" sz="2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altLang="zh-CN" sz="2200" i="1" dirty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e>
                      </m:rad>
                      <m:sSubSup>
                        <m:sSubSupPr>
                          <m:ctrlPr>
                            <a:rPr lang="el-GR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ja-JP" sz="2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ja-JP" sz="2200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200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ja-JP" sz="2200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l-GR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l-GR" altLang="ja-JP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ja-JP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2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𝑛</m:t>
                          </m:r>
                          <m:r>
                            <a:rPr lang="en-US" altLang="ja-JP" sz="2200" i="1" dirty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−1</m:t>
                          </m:r>
                        </m:e>
                      </m:rad>
                      <m:sSup>
                        <m:sSupPr>
                          <m:ctrlPr>
                            <a:rPr lang="en-US" altLang="ja-JP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ja-JP" sz="2200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200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ja-JP" sz="2200" i="1" dirty="0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l-GR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ja-JP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ja-JP" sz="22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即对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GB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ja-JP" sz="22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200" dirty="0"/>
                  <a:t>奇异值分解后的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200" i="1" dirty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𝑘</m:t>
                            </m:r>
                          </m:sub>
                        </m:sSub>
                        <m:r>
                          <a:rPr lang="el-GR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/>
                  <a:t>的行正比于</a:t>
                </a:r>
                <a14:m>
                  <m:oMath xmlns:m="http://schemas.openxmlformats.org/officeDocument/2006/math">
                    <m:r>
                      <a:rPr lang="en-US" altLang="ja-JP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200" dirty="0"/>
                  <a:t>的各主成分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GB" sz="2200" dirty="0">
                    <a:ea typeface="DengXian" panose="02010600030101010101" pitchFamily="2" charset="-122"/>
                  </a:rPr>
                  <a:t>如果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令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GB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2200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zh-CN" sz="22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′</m:t>
                    </m:r>
                    <m:sSup>
                      <m:sSupPr>
                        <m:ctrlPr>
                          <a:rPr lang="en-GB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2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Cambria Math" panose="02040503050406030204" pitchFamily="18" charset="0"/>
                  </a:rPr>
                  <a:t>则</a:t>
                </a:r>
                <a:r>
                  <a:rPr lang="en-US" altLang="zh-CN" sz="2200" dirty="0">
                    <a:latin typeface="Cambria Math" panose="02040503050406030204" pitchFamily="18" charset="0"/>
                  </a:rPr>
                  <a:t>         </a:t>
                </a:r>
                <a:r>
                  <a:rPr lang="zh-CN" altLang="en-US" sz="2200" dirty="0">
                    <a:latin typeface="Cambria Math" panose="02040503050406030204" pitchFamily="18" charset="0"/>
                  </a:rPr>
                  <a:t>             </a:t>
                </a:r>
                <a:r>
                  <a:rPr lang="en-US" altLang="zh-CN" sz="2200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𝑇</m:t>
                    </m:r>
                    <m:r>
                      <a:rPr lang="en-US" altLang="ja-JP" sz="22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l-GR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l-GR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ja-JP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l-GR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𝛴</m:t>
                            </m:r>
                            <m:sSup>
                              <m:sSupPr>
                                <m:ctrlPr>
                                  <a:rPr lang="el-GR" altLang="ja-JP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ja-JP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l-GR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l-GR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altLang="ja-JP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𝛴𝛴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等式两边同时右乘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altLang="ja-JP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𝑇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l-GR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ja-JP" sz="22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l-GR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ja-JP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l-GR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𝛴𝛴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l-GR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en-US" altLang="ja-JP" sz="2200" dirty="0">
                  <a:latin typeface="DengXian" panose="02010600030101010101" pitchFamily="2" charset="-122"/>
                  <a:ea typeface="Cambria Math" panose="02040503050406030204" pitchFamily="18" charset="0"/>
                </a:endParaRPr>
              </a:p>
              <a:p>
                <a:r>
                  <a:rPr lang="en-US" altLang="ja-JP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  </a:t>
                </a:r>
                <a:r>
                  <a:rPr lang="ja-JP" altLang="en-US" sz="2200" dirty="0"/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zh-CN" altLang="en-US" sz="2200" dirty="0"/>
                  <a:t>是包含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200" dirty="0"/>
                  <a:t>的特征值的矩阵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;0)</m:t>
                    </m:r>
                  </m:oMath>
                </a14:m>
                <a:r>
                  <a:rPr lang="en-US" altLang="zh-CN" sz="2200" dirty="0"/>
                  <a:t>; </a:t>
                </a:r>
              </a:p>
              <a:p>
                <a:r>
                  <a:rPr lang="zh-CN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   </a:t>
                </a:r>
                <a:r>
                  <a:rPr lang="ja-JP" altLang="en-US" sz="22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;0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ja-JP" sz="22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;0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;0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r>
                  <a:rPr lang="en-US" altLang="zh-CN" sz="2200" dirty="0"/>
                  <a:t>     </a:t>
                </a:r>
                <a:r>
                  <a:rPr lang="zh-CN" altLang="en-US" sz="2200" dirty="0"/>
                  <a:t>即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l-GR" altLang="ja-JP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zh-CN" altLang="en-US" sz="2200" dirty="0"/>
                  <a:t>的列是</a:t>
                </a:r>
                <a14:m>
                  <m:oMath xmlns:m="http://schemas.openxmlformats.org/officeDocument/2006/math">
                    <m:r>
                      <a:rPr lang="en-US" altLang="ja-JP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200" dirty="0"/>
                  <a:t>的特征向量</a:t>
                </a:r>
                <a:r>
                  <a:rPr lang="en-US" altLang="zh-CN" sz="2200" dirty="0"/>
                  <a:t>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46F72E-3A5E-AB9C-96AB-F0ED04CDE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44" y="2493554"/>
                <a:ext cx="8446712" cy="4205062"/>
              </a:xfrm>
              <a:prstGeom prst="rect">
                <a:avLst/>
              </a:prstGeom>
              <a:blipFill>
                <a:blip r:embed="rId2"/>
                <a:stretch>
                  <a:fillRect l="-751" t="-904" b="-2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645A18A-404D-25DB-EC83-9E57963B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643AEF-CF37-AFE2-6050-88A8B447258C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核主成分分析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(Kernel PCA)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5B3097-35EA-8321-1937-EF60AE013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5" y="2590291"/>
            <a:ext cx="50419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B389FD-76A1-D062-F075-6EF1B602A5D4}"/>
                  </a:ext>
                </a:extLst>
              </p:cNvPr>
              <p:cNvSpPr txBox="1"/>
              <p:nvPr/>
            </p:nvSpPr>
            <p:spPr>
              <a:xfrm>
                <a:off x="5726545" y="2964449"/>
                <a:ext cx="2512291" cy="775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max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 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altLang="zh-CN" sz="2200" baseline="300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T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𝑋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𝛼</m:t>
                      </m:r>
                    </m:oMath>
                  </m:oMathPara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r>
                  <a:rPr lang="en-US" altLang="zh-CN" sz="2200" b="0" dirty="0"/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𝛼</m:t>
                    </m:r>
                    <m:r>
                      <m:rPr>
                        <m:sty m:val="p"/>
                      </m:rPr>
                      <a:rPr lang="en-US" altLang="zh-CN" sz="2200" baseline="300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𝛼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B389FD-76A1-D062-F075-6EF1B602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45" y="2964449"/>
                <a:ext cx="2512291" cy="775533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右箭头 5">
            <a:extLst>
              <a:ext uri="{FF2B5EF4-FFF2-40B4-BE49-F238E27FC236}">
                <a16:creationId xmlns:a16="http://schemas.microsoft.com/office/drawing/2014/main" id="{5F5B3A73-3CDF-8832-F3C7-DCC80D568DCC}"/>
              </a:ext>
            </a:extLst>
          </p:cNvPr>
          <p:cNvSpPr/>
          <p:nvPr/>
        </p:nvSpPr>
        <p:spPr>
          <a:xfrm>
            <a:off x="5226945" y="4104374"/>
            <a:ext cx="600364" cy="3509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B4477E-6DD1-7A9B-96CD-6F0388B6F13F}"/>
                  </a:ext>
                </a:extLst>
              </p:cNvPr>
              <p:cNvSpPr txBox="1"/>
              <p:nvPr/>
            </p:nvSpPr>
            <p:spPr>
              <a:xfrm>
                <a:off x="5726545" y="4054860"/>
                <a:ext cx="3514515" cy="800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max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altLang="zh-CN" sz="2200" b="0" i="0" baseline="30000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T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𝑋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)(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𝑋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)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𝛼</m:t>
                      </m:r>
                    </m:oMath>
                  </m:oMathPara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r>
                  <a:rPr lang="en-US" altLang="zh-CN" sz="2200" b="0" dirty="0"/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𝛼</m:t>
                    </m:r>
                    <m:r>
                      <m:rPr>
                        <m:sty m:val="p"/>
                      </m:rPr>
                      <a:rPr lang="en-US" altLang="zh-CN" sz="2200" baseline="3000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T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𝑋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𝛼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B4477E-6DD1-7A9B-96CD-6F0388B6F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45" y="4054860"/>
                <a:ext cx="3514515" cy="800989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C0C5B1C-747E-65C5-6FDB-33A032835AEB}"/>
                  </a:ext>
                </a:extLst>
              </p:cNvPr>
              <p:cNvSpPr txBox="1"/>
              <p:nvPr/>
            </p:nvSpPr>
            <p:spPr>
              <a:xfrm>
                <a:off x="4795647" y="5680149"/>
                <a:ext cx="2463162" cy="820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max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 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200" dirty="0">
                  <a:ea typeface="DengXian" panose="02010600030101010101" pitchFamily="2" charset="-122"/>
                </a:endParaRPr>
              </a:p>
              <a:p>
                <a:r>
                  <a:rPr lang="en-US" altLang="zh-CN" sz="2200" b="0" dirty="0"/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.   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</m:sup>
                    </m:sSubSup>
                    <m:r>
                      <a:rPr lang="en-US" altLang="zh-CN" sz="220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𝐾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=1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C0C5B1C-747E-65C5-6FDB-33A03283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47" y="5680149"/>
                <a:ext cx="2463162" cy="820353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1F212B5-6224-E598-949F-72E82D3E2876}"/>
              </a:ext>
            </a:extLst>
          </p:cNvPr>
          <p:cNvSpPr txBox="1"/>
          <p:nvPr/>
        </p:nvSpPr>
        <p:spPr>
          <a:xfrm>
            <a:off x="736600" y="5719294"/>
            <a:ext cx="45766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200" dirty="0">
                <a:ea typeface="DengXian" panose="02010600030101010101" pitchFamily="2" charset="-122"/>
              </a:rPr>
              <a:t>KPCA: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8B653F3-62C5-9490-6E68-D2ADCD069B11}"/>
                  </a:ext>
                </a:extLst>
              </p:cNvPr>
              <p:cNvSpPr txBox="1"/>
              <p:nvPr/>
            </p:nvSpPr>
            <p:spPr>
              <a:xfrm>
                <a:off x="2154633" y="5738883"/>
                <a:ext cx="2641014" cy="761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𝐾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𝑥</m:t>
                          </m:r>
                          <m:r>
                            <a:rPr lang="en-US" altLang="zh-CN" sz="2200" b="0" i="1" baseline="-250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𝑥𝑗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20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20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8B653F3-62C5-9490-6E68-D2ADCD06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33" y="5738883"/>
                <a:ext cx="2641014" cy="761619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645A18A-404D-25DB-EC83-9E57963B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5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5EBC73F-F150-0DBE-7640-CC96A6D51B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6042" y="3052621"/>
                <a:ext cx="4315878" cy="28388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选择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方差最大</a:t>
                </a:r>
                <a:r>
                  <a:rPr lang="ja-JP" altLang="en-US" sz="2200">
                    <a:ea typeface="DengXian" panose="02010600030101010101" pitchFamily="2" charset="-122"/>
                  </a:rPr>
                  <a:t>的方向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第一主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成分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)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>
                    <a:ea typeface="DengXian" panose="02010600030101010101" pitchFamily="2" charset="-122"/>
                  </a:rPr>
                  <a:t>作为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新坐标系的第一</a:t>
                </a:r>
                <a:r>
                  <a:rPr lang="ja-JP" altLang="en-US" sz="2200">
                    <a:ea typeface="DengXian" panose="02010600030101010101" pitchFamily="2" charset="-122"/>
                  </a:rPr>
                  <a:t>坐标轴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轴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选择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与第一坐标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轴正交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且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方差次之</a:t>
                </a:r>
                <a:r>
                  <a:rPr lang="ja-JP" altLang="en-US" sz="2200">
                    <a:ea typeface="DengXian" panose="02010600030101010101" pitchFamily="2" charset="-122"/>
                  </a:rPr>
                  <a:t>的方向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(</a:t>
                </a:r>
                <a:r>
                  <a:rPr lang="ja-JP" altLang="en-US" sz="2200" b="1" dirty="0">
                    <a:solidFill>
                      <a:srgbClr val="0070C0"/>
                    </a:solidFill>
                    <a:ea typeface="DengXian" panose="02010600030101010101" pitchFamily="2" charset="-122"/>
                  </a:rPr>
                  <a:t>第二主</a:t>
                </a:r>
                <a:r>
                  <a:rPr lang="ja-JP" altLang="en-US" sz="2200" b="1">
                    <a:solidFill>
                      <a:srgbClr val="0070C0"/>
                    </a:solidFill>
                    <a:ea typeface="DengXian" panose="02010600030101010101" pitchFamily="2" charset="-122"/>
                  </a:rPr>
                  <a:t>成分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)</a:t>
                </a:r>
                <a:r>
                  <a:rPr lang="zh-CN" altLang="en-US" sz="2200" dirty="0">
                    <a:ea typeface="DengXian" panose="02010600030101010101" pitchFamily="2" charset="-122"/>
                  </a:rPr>
                  <a:t> </a:t>
                </a:r>
                <a:r>
                  <a:rPr lang="ja-JP" altLang="en-US" sz="2200">
                    <a:ea typeface="DengXian" panose="02010600030101010101" pitchFamily="2" charset="-122"/>
                  </a:rPr>
                  <a:t>作为新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坐标系的</a:t>
                </a:r>
                <a:r>
                  <a:rPr lang="ja-JP" altLang="en-US" sz="2200">
                    <a:ea typeface="DengXian" panose="02010600030101010101" pitchFamily="2" charset="-122"/>
                  </a:rPr>
                  <a:t>第二坐标轴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2</m:t>
                    </m:r>
                  </m:oMath>
                </a14:m>
                <a:r>
                  <a:rPr lang="ja-JP" altLang="en-US" sz="2200" dirty="0">
                    <a:ea typeface="DengXian" panose="02010600030101010101" pitchFamily="2" charset="-122"/>
                  </a:rPr>
                  <a:t>轴</a:t>
                </a:r>
                <a:endParaRPr lang="en-US" altLang="ja-JP" sz="2200" dirty="0">
                  <a:ea typeface="DengXian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ja-JP" sz="2200" dirty="0">
                    <a:ea typeface="DengXian" panose="02010600030101010101" pitchFamily="2" charset="-122"/>
                  </a:rPr>
                  <a:t>…</a:t>
                </a:r>
                <a:endParaRPr lang="en-GB" altLang="ja-JP" sz="2200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5EBC73F-F150-0DBE-7640-CC96A6D51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042" y="3052621"/>
                <a:ext cx="4315878" cy="2838893"/>
              </a:xfrm>
              <a:blipFill>
                <a:blip r:embed="rId2"/>
                <a:stretch>
                  <a:fillRect l="-1466" t="-1339" r="-1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AD2D628-5F7B-C392-C12E-809DC9C4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4B7CE79-A143-F3B4-720F-A88E2958C0C5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PCA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线性降维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基本思路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C52ED5-D1C2-717C-8E4D-C55A66EF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871" y="3052621"/>
            <a:ext cx="3465479" cy="26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7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643AEF-CF37-AFE2-6050-88A8B447258C}"/>
              </a:ext>
            </a:extLst>
          </p:cNvPr>
          <p:cNvSpPr txBox="1"/>
          <p:nvPr/>
        </p:nvSpPr>
        <p:spPr>
          <a:xfrm>
            <a:off x="276574" y="1645730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核主成分分析</a:t>
            </a:r>
            <a:r>
              <a:rPr lang="en-US" altLang="ja-JP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(Kernel PCA)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645A18A-404D-25DB-EC83-9E57963B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70</a:t>
            </a:fld>
            <a:endParaRPr lang="en-US" dirty="0"/>
          </a:p>
        </p:txBody>
      </p: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B0090371-49D5-15BB-89FD-61B6C67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07" y="3071889"/>
            <a:ext cx="8043331" cy="2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74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369E9C6-FFA0-A0D4-9B44-CF837AA4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29" y="1987826"/>
            <a:ext cx="7974880" cy="400426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  <a:cs typeface="+mj-cs"/>
              </a:rPr>
              <a:t>作业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+mn-ea"/>
              <a:cs typeface="+mj-cs"/>
            </a:endParaRPr>
          </a:p>
          <a:p>
            <a:pPr>
              <a:lnSpc>
                <a:spcPct val="11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统计学习方法</a:t>
            </a:r>
            <a:r>
              <a:rPr lang="en-US" altLang="zh-CN"/>
              <a:t>》16.1, </a:t>
            </a:r>
            <a:r>
              <a:rPr lang="en-US" altLang="zh-CN" dirty="0"/>
              <a:t>16.3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b="1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6C41B3-2A31-8BD6-0EA3-873CF834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0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AC6EA20-0F05-D162-2E7E-1A984EAEC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389" y="2731624"/>
                <a:ext cx="8196637" cy="337980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200">
                    <a:ea typeface="DengXian" panose="02010600030101010101" pitchFamily="2" charset="-122"/>
                  </a:rPr>
                  <a:t>如果只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取第一</a:t>
                </a:r>
                <a:r>
                  <a:rPr lang="ja-JP" altLang="en-US" sz="2200">
                    <a:ea typeface="DengXian" panose="02010600030101010101" pitchFamily="2" charset="-122"/>
                  </a:rPr>
                  <a:t>主成分方向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即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新坐标系的</a:t>
                </a:r>
                <a14:m>
                  <m:oMath xmlns:m="http://schemas.openxmlformats.org/officeDocument/2006/math">
                    <m:r>
                      <a:rPr lang="en-GB" altLang="ja-JP" sz="220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𝑦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1</m:t>
                    </m:r>
                  </m:oMath>
                </a14:m>
                <a:r>
                  <a:rPr lang="ja-JP" altLang="en-US" sz="2200">
                    <a:ea typeface="DengXian" panose="02010600030101010101" pitchFamily="2" charset="-122"/>
                  </a:rPr>
                  <a:t>轴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等价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于将</a:t>
                </a:r>
                <a:r>
                  <a:rPr lang="ja-JP" altLang="en-US" sz="2200">
                    <a:ea typeface="DengXian" panose="02010600030101010101" pitchFamily="2" charset="-122"/>
                  </a:rPr>
                  <a:t>数据投影在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椭圆长</a:t>
                </a:r>
                <a:r>
                  <a:rPr lang="ja-JP" altLang="en-US" sz="2200">
                    <a:ea typeface="DengXian" panose="02010600030101010101" pitchFamily="2" charset="-122"/>
                  </a:rPr>
                  <a:t>轴上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用这个主轴表示数据</a:t>
                </a:r>
                <a:r>
                  <a:rPr lang="en-US" altLang="ja-JP" sz="2200" dirty="0">
                    <a:ea typeface="DengXian" panose="02010600030101010101" pitchFamily="2" charset="-122"/>
                  </a:rPr>
                  <a:t>, </a:t>
                </a:r>
                <a:r>
                  <a:rPr lang="ja-JP" altLang="en-US" sz="2200">
                    <a:ea typeface="DengXian" panose="02010600030101010101" pitchFamily="2" charset="-122"/>
                  </a:rPr>
                  <a:t>将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二维空间</a:t>
                </a:r>
                <a:r>
                  <a:rPr lang="ja-JP" altLang="en-US" sz="2200">
                    <a:ea typeface="DengXian" panose="02010600030101010101" pitchFamily="2" charset="-122"/>
                  </a:rPr>
                  <a:t>的数据</a:t>
                </a:r>
                <a:r>
                  <a:rPr lang="ja-JP" altLang="en-US" sz="2200" dirty="0">
                    <a:ea typeface="DengXian" panose="02010600030101010101" pitchFamily="2" charset="-122"/>
                  </a:rPr>
                  <a:t>压缩到一维</a:t>
                </a:r>
                <a:r>
                  <a:rPr lang="ja-JP" altLang="en-US" sz="2200">
                    <a:ea typeface="DengXian" panose="02010600030101010101" pitchFamily="2" charset="-122"/>
                  </a:rPr>
                  <a:t>空间中</a:t>
                </a:r>
                <a:endParaRPr lang="en-GB" altLang="zh-CN" dirty="0"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AC6EA20-0F05-D162-2E7E-1A984EAEC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89" y="2731624"/>
                <a:ext cx="8196637" cy="3379808"/>
              </a:xfrm>
              <a:blipFill>
                <a:blip r:embed="rId2"/>
                <a:stretch>
                  <a:fillRect l="-774" t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>
            <a:extLst>
              <a:ext uri="{FF2B5EF4-FFF2-40B4-BE49-F238E27FC236}">
                <a16:creationId xmlns:a16="http://schemas.microsoft.com/office/drawing/2014/main" id="{2CCB4225-7093-7966-98C3-F1EA88C8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27" y="4210301"/>
            <a:ext cx="4559546" cy="205252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FB6677C-4D21-7A66-B73C-C85FDE98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B9F9012-9EE3-0D76-9C68-F2D7C6F0E982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PCA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线性降维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基本思路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85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2FBA6F5-7AE1-A8D3-D635-3A1BC3ED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661DEE-55DF-9C4C-9E32-9432A9F8E9FC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1BB3928-1410-9474-B9FB-17C949CA34EC}"/>
              </a:ext>
            </a:extLst>
          </p:cNvPr>
          <p:cNvSpPr txBox="1"/>
          <p:nvPr/>
        </p:nvSpPr>
        <p:spPr>
          <a:xfrm>
            <a:off x="299453" y="1638522"/>
            <a:ext cx="830539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PCA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线性降维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r>
              <a:rPr lang="ja-JP" altLang="en-US" sz="3200" b="1" dirty="0">
                <a:solidFill>
                  <a:schemeClr val="accent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基本思路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1938E7-63E6-71BC-1B5B-6A67D2ED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2" y="2632694"/>
            <a:ext cx="5210395" cy="3553113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083D939-24C5-5D30-0CB3-859F8AE65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446" y="2466717"/>
            <a:ext cx="3196101" cy="38007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2200" dirty="0">
                <a:ea typeface="DengXian" panose="02010600030101010101" pitchFamily="2" charset="-122"/>
              </a:rPr>
              <a:t>逐一选取</a:t>
            </a:r>
            <a:r>
              <a:rPr lang="ja-JP" altLang="en-US" sz="2200" b="1" dirty="0">
                <a:solidFill>
                  <a:srgbClr val="0070C0"/>
                </a:solidFill>
                <a:ea typeface="DengXian" panose="02010600030101010101" pitchFamily="2" charset="-122"/>
              </a:rPr>
              <a:t>最大方差方向</a:t>
            </a:r>
            <a:r>
              <a:rPr lang="en-US" altLang="ja-JP" sz="2200" dirty="0">
                <a:ea typeface="DengXian" panose="02010600030101010101" pitchFamily="2" charset="-122"/>
              </a:rPr>
              <a:t>, </a:t>
            </a:r>
            <a:r>
              <a:rPr lang="ja-JP" altLang="en-US" sz="2200" dirty="0">
                <a:ea typeface="DengXian" panose="02010600030101010101" pitchFamily="2" charset="-122"/>
              </a:rPr>
              <a:t>相当于构建了一个超平面</a:t>
            </a:r>
            <a:r>
              <a:rPr lang="en-US" altLang="zh-CN" sz="2200" dirty="0">
                <a:ea typeface="DengXian" panose="02010600030101010101" pitchFamily="2" charset="-122"/>
              </a:rPr>
              <a:t>, </a:t>
            </a:r>
            <a:r>
              <a:rPr lang="zh-CN" altLang="en-US" sz="2200" dirty="0">
                <a:ea typeface="DengXian" panose="02010600030101010101" pitchFamily="2" charset="-122"/>
              </a:rPr>
              <a:t>使数据在该超平面上的投影具有最大方差</a:t>
            </a:r>
            <a:endParaRPr lang="en-US" altLang="zh-CN" sz="2200" dirty="0">
              <a:ea typeface="DengXian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en-US" altLang="ja-JP" sz="1100" dirty="0">
              <a:ea typeface="DengXian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ja-JP" altLang="en-US" sz="2200" dirty="0">
                <a:ea typeface="DengXian" panose="02010600030101010101" pitchFamily="2" charset="-122"/>
              </a:rPr>
              <a:t>等价方法</a:t>
            </a:r>
            <a:r>
              <a:rPr lang="en-US" altLang="ja-JP" sz="2200" dirty="0">
                <a:ea typeface="DengXian" panose="02010600030101010101" pitchFamily="2" charset="-122"/>
              </a:rPr>
              <a:t>: </a:t>
            </a:r>
            <a:r>
              <a:rPr lang="ja-JP" altLang="en-US" sz="2200" dirty="0">
                <a:ea typeface="DengXian" panose="02010600030101010101" pitchFamily="2" charset="-122"/>
              </a:rPr>
              <a:t>逐一选取数据</a:t>
            </a:r>
            <a:r>
              <a:rPr lang="ja-JP" altLang="en-US" sz="2200" b="1" dirty="0">
                <a:solidFill>
                  <a:srgbClr val="0070C0"/>
                </a:solidFill>
                <a:ea typeface="DengXian" panose="02010600030101010101" pitchFamily="2" charset="-122"/>
              </a:rPr>
              <a:t>投影距离最小方向</a:t>
            </a:r>
            <a:r>
              <a:rPr lang="en-US" altLang="zh-CN" sz="2200" dirty="0">
                <a:ea typeface="DengXian" panose="02010600030101010101" pitchFamily="2" charset="-122"/>
              </a:rPr>
              <a:t>,</a:t>
            </a:r>
            <a:r>
              <a:rPr lang="zh-CN" altLang="en-US" sz="2200" dirty="0">
                <a:ea typeface="DengXian" panose="02010600030101010101" pitchFamily="2" charset="-122"/>
              </a:rPr>
              <a:t>或者说</a:t>
            </a:r>
            <a:r>
              <a:rPr lang="ja-JP" altLang="en-US" sz="2200" dirty="0">
                <a:ea typeface="DengXian" panose="02010600030101010101" pitchFamily="2" charset="-122"/>
              </a:rPr>
              <a:t>选择到数据点距离最小的超平面</a:t>
            </a:r>
            <a:endParaRPr lang="en-GB" altLang="ja-JP" sz="2200" dirty="0"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5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16332</TotalTime>
  <Words>4787</Words>
  <Application>Microsoft Office PowerPoint</Application>
  <PresentationFormat>全屏显示(4:3)</PresentationFormat>
  <Paragraphs>526</Paragraphs>
  <Slides>71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October Condensed Tamil</vt:lpstr>
      <vt:lpstr>等线</vt:lpstr>
      <vt:lpstr>等线</vt:lpstr>
      <vt:lpstr>微软雅黑</vt:lpstr>
      <vt:lpstr>微软雅黑</vt:lpstr>
      <vt:lpstr>Arial</vt:lpstr>
      <vt:lpstr>Calibri</vt:lpstr>
      <vt:lpstr>Calibri Light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大数据机器学习</dc:title>
  <dc:creator>Xingyu Chen</dc:creator>
  <cp:lastModifiedBy>haitao zhao</cp:lastModifiedBy>
  <cp:revision>113</cp:revision>
  <dcterms:created xsi:type="dcterms:W3CDTF">2019-08-27T19:51:00Z</dcterms:created>
  <dcterms:modified xsi:type="dcterms:W3CDTF">2023-12-19T12:02:03Z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